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33" r:id="rId3"/>
    <p:sldId id="335" r:id="rId4"/>
    <p:sldId id="336" r:id="rId5"/>
    <p:sldId id="337" r:id="rId6"/>
    <p:sldId id="366" r:id="rId7"/>
    <p:sldId id="365" r:id="rId8"/>
    <p:sldId id="339" r:id="rId9"/>
    <p:sldId id="340" r:id="rId10"/>
    <p:sldId id="341" r:id="rId11"/>
    <p:sldId id="367" r:id="rId12"/>
    <p:sldId id="342" r:id="rId13"/>
    <p:sldId id="343" r:id="rId14"/>
    <p:sldId id="344" r:id="rId15"/>
    <p:sldId id="345" r:id="rId16"/>
    <p:sldId id="346" r:id="rId17"/>
    <p:sldId id="361" r:id="rId18"/>
    <p:sldId id="362" r:id="rId19"/>
    <p:sldId id="363" r:id="rId20"/>
    <p:sldId id="364" r:id="rId21"/>
    <p:sldId id="355" r:id="rId22"/>
    <p:sldId id="357" r:id="rId23"/>
    <p:sldId id="358" r:id="rId24"/>
    <p:sldId id="359" r:id="rId25"/>
    <p:sldId id="360" r:id="rId26"/>
    <p:sldId id="369" r:id="rId27"/>
    <p:sldId id="297" r:id="rId28"/>
    <p:sldId id="3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D0"/>
    <a:srgbClr val="0099FF"/>
    <a:srgbClr val="E6E6E6"/>
    <a:srgbClr val="FFFFFF"/>
    <a:srgbClr val="D6B713"/>
    <a:srgbClr val="D8B813"/>
    <a:srgbClr val="DDC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50" d="100"/>
          <a:sy n="50" d="100"/>
        </p:scale>
        <p:origin x="-3048" y="-1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60CE6-A388-4050-B403-A37BEB134DFD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BFAD9-638D-4333-AB74-4B4C344904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84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04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1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48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79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950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120C8A-8DC2-F040-ADD2-803F80723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0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4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40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11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096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9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28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CBA64-08F8-4D39-9F49-478C0C46CCB1}" type="datetimeFigureOut">
              <a:rPr lang="en-AU" smtClean="0"/>
              <a:t>11/08/2020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121F-94EB-4A6C-ADCA-326B85C0E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98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86" y="390977"/>
            <a:ext cx="877278" cy="471567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 rot="2280000">
            <a:off x="-3153730" y="1588809"/>
            <a:ext cx="14483600" cy="7754414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ectangle 53"/>
          <p:cNvSpPr/>
          <p:nvPr/>
        </p:nvSpPr>
        <p:spPr>
          <a:xfrm rot="2280000">
            <a:off x="3917003" y="6126438"/>
            <a:ext cx="11941829" cy="7771091"/>
          </a:xfrm>
          <a:prstGeom prst="rect">
            <a:avLst/>
          </a:prstGeom>
          <a:solidFill>
            <a:srgbClr val="00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-715559" y="-1249385"/>
            <a:ext cx="9725246" cy="12276887"/>
            <a:chOff x="-42668" y="-2311271"/>
            <a:chExt cx="9725246" cy="12276887"/>
          </a:xfrm>
        </p:grpSpPr>
        <p:sp>
          <p:nvSpPr>
            <p:cNvPr id="57" name="Rectangle 56"/>
            <p:cNvSpPr/>
            <p:nvPr/>
          </p:nvSpPr>
          <p:spPr>
            <a:xfrm rot="2280000">
              <a:off x="5941924" y="240370"/>
              <a:ext cx="1426561" cy="9725246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8" name="Rectangle 77"/>
            <p:cNvSpPr/>
            <p:nvPr/>
          </p:nvSpPr>
          <p:spPr>
            <a:xfrm rot="18480000">
              <a:off x="4106674" y="-6460613"/>
              <a:ext cx="1426561" cy="9725246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80" name="テキスト ボックス 1"/>
          <p:cNvSpPr txBox="1"/>
          <p:nvPr/>
        </p:nvSpPr>
        <p:spPr>
          <a:xfrm>
            <a:off x="-2439751" y="2865228"/>
            <a:ext cx="9222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/>
            <a:r>
              <a:rPr kumimoji="1" lang="en-ID" altLang="ja-JP" sz="3600" b="1" spc="200" dirty="0" smtClean="0">
                <a:solidFill>
                  <a:srgbClr val="FFFFFF"/>
                </a:solidFill>
                <a:latin typeface="Roboto Condensed Light"/>
              </a:rPr>
              <a:t>SOSIALISASI KETASPENAN</a:t>
            </a:r>
          </a:p>
          <a:p>
            <a:pPr algn="ctr" defTabSz="1088556"/>
            <a:r>
              <a:rPr kumimoji="1" lang="en-ID" altLang="ja-JP" sz="3600" b="1" spc="200" dirty="0" err="1" smtClean="0">
                <a:solidFill>
                  <a:srgbClr val="FFFFFF"/>
                </a:solidFill>
                <a:latin typeface="Roboto Condensed Light"/>
              </a:rPr>
              <a:t>Bagi</a:t>
            </a:r>
            <a:r>
              <a:rPr kumimoji="1" lang="en-ID" altLang="ja-JP" sz="3600" b="1" spc="200" dirty="0" smtClean="0">
                <a:solidFill>
                  <a:srgbClr val="FFFFFF"/>
                </a:solidFill>
                <a:latin typeface="Roboto Condensed Light"/>
              </a:rPr>
              <a:t> ASN yang </a:t>
            </a:r>
            <a:r>
              <a:rPr kumimoji="1" lang="en-ID" altLang="ja-JP" sz="3600" b="1" spc="200" dirty="0" err="1" smtClean="0">
                <a:solidFill>
                  <a:srgbClr val="FFFFFF"/>
                </a:solidFill>
                <a:latin typeface="Roboto Condensed Light"/>
              </a:rPr>
              <a:t>memasuki</a:t>
            </a:r>
            <a:r>
              <a:rPr kumimoji="1" lang="en-ID" altLang="ja-JP" sz="3600" b="1" spc="200" dirty="0" smtClean="0">
                <a:solidFill>
                  <a:srgbClr val="FFFFFF"/>
                </a:solidFill>
                <a:latin typeface="Roboto Condensed Light"/>
              </a:rPr>
              <a:t> BUP</a:t>
            </a:r>
          </a:p>
          <a:p>
            <a:pPr algn="ctr" defTabSz="1088556"/>
            <a:r>
              <a:rPr kumimoji="1" lang="en-ID" altLang="ja-JP" sz="3600" b="1" spc="200" dirty="0" smtClean="0">
                <a:solidFill>
                  <a:srgbClr val="FFFFFF"/>
                </a:solidFill>
                <a:latin typeface="Roboto Condensed Light"/>
              </a:rPr>
              <a:t>(</a:t>
            </a:r>
            <a:r>
              <a:rPr kumimoji="1" lang="en-ID" altLang="ja-JP" sz="3600" b="1" spc="200" dirty="0">
                <a:solidFill>
                  <a:srgbClr val="FFFFFF"/>
                </a:solidFill>
                <a:latin typeface="Roboto Condensed Light"/>
              </a:rPr>
              <a:t>B</a:t>
            </a:r>
            <a:r>
              <a:rPr kumimoji="1" lang="en-ID" altLang="ja-JP" sz="3600" b="1" spc="200" dirty="0" smtClean="0">
                <a:solidFill>
                  <a:srgbClr val="FFFFFF"/>
                </a:solidFill>
                <a:latin typeface="Roboto Condensed Light"/>
              </a:rPr>
              <a:t>atas </a:t>
            </a:r>
            <a:r>
              <a:rPr kumimoji="1" lang="en-ID" altLang="ja-JP" sz="3600" b="1" spc="200" dirty="0" err="1" smtClean="0">
                <a:solidFill>
                  <a:srgbClr val="FFFFFF"/>
                </a:solidFill>
                <a:latin typeface="Roboto Condensed Light"/>
              </a:rPr>
              <a:t>Usia</a:t>
            </a:r>
            <a:r>
              <a:rPr kumimoji="1" lang="en-ID" altLang="ja-JP" sz="3600" b="1" spc="200" dirty="0" smtClean="0">
                <a:solidFill>
                  <a:srgbClr val="FFFFFF"/>
                </a:solidFill>
                <a:latin typeface="Roboto Condensed Light"/>
              </a:rPr>
              <a:t> </a:t>
            </a:r>
            <a:r>
              <a:rPr kumimoji="1" lang="en-ID" altLang="ja-JP" sz="3600" b="1" spc="200" dirty="0" err="1" smtClean="0">
                <a:solidFill>
                  <a:srgbClr val="FFFFFF"/>
                </a:solidFill>
                <a:latin typeface="Roboto Condensed Light"/>
              </a:rPr>
              <a:t>Pensiun</a:t>
            </a:r>
            <a:r>
              <a:rPr kumimoji="1" lang="en-ID" altLang="ja-JP" sz="3600" b="1" spc="200" dirty="0" smtClean="0">
                <a:solidFill>
                  <a:srgbClr val="FFFFFF"/>
                </a:solidFill>
                <a:latin typeface="Roboto Condensed Light"/>
              </a:rPr>
              <a:t>)</a:t>
            </a:r>
            <a:endParaRPr kumimoji="1" lang="ja-JP" altLang="en-US" sz="3600" b="1" spc="200" dirty="0">
              <a:solidFill>
                <a:srgbClr val="FFFFFF"/>
              </a:solidFill>
              <a:latin typeface="Roboto Condensed Light"/>
            </a:endParaRPr>
          </a:p>
        </p:txBody>
      </p:sp>
      <p:sp>
        <p:nvSpPr>
          <p:cNvPr id="82" name="テキスト ボックス 1"/>
          <p:cNvSpPr txBox="1"/>
          <p:nvPr/>
        </p:nvSpPr>
        <p:spPr>
          <a:xfrm>
            <a:off x="0" y="6252808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/>
            <a:r>
              <a:rPr kumimoji="1" lang="en-US" altLang="ja-JP" sz="2000" spc="200" dirty="0" err="1" smtClean="0">
                <a:solidFill>
                  <a:srgbClr val="FFFFFF"/>
                </a:solidFill>
                <a:latin typeface="Roboto Condensed Light"/>
              </a:rPr>
              <a:t>Samarinda</a:t>
            </a:r>
            <a:r>
              <a:rPr kumimoji="1" lang="en-US" altLang="ja-JP" sz="2000" spc="200" dirty="0" smtClean="0">
                <a:solidFill>
                  <a:srgbClr val="FFFFFF"/>
                </a:solidFill>
                <a:latin typeface="Roboto Condensed Light"/>
              </a:rPr>
              <a:t>, 14 </a:t>
            </a:r>
            <a:r>
              <a:rPr kumimoji="1" lang="en-US" altLang="ja-JP" sz="2000" spc="200" dirty="0" err="1" smtClean="0">
                <a:solidFill>
                  <a:srgbClr val="FFFFFF"/>
                </a:solidFill>
                <a:latin typeface="Roboto Condensed Light"/>
              </a:rPr>
              <a:t>Agustus</a:t>
            </a:r>
            <a:r>
              <a:rPr kumimoji="1" lang="en-US" altLang="ja-JP" sz="2000" spc="200" dirty="0" smtClean="0">
                <a:solidFill>
                  <a:srgbClr val="FFFFFF"/>
                </a:solidFill>
                <a:latin typeface="Roboto Condensed Light"/>
              </a:rPr>
              <a:t> 2020</a:t>
            </a:r>
            <a:endParaRPr kumimoji="1" lang="ja-JP" altLang="en-US" sz="2000" spc="200" dirty="0">
              <a:solidFill>
                <a:srgbClr val="FFFFFF"/>
              </a:solidFill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84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テキスト ボックス 16"/>
          <p:cNvSpPr txBox="1"/>
          <p:nvPr/>
        </p:nvSpPr>
        <p:spPr>
          <a:xfrm>
            <a:off x="4054045" y="648191"/>
            <a:ext cx="4083911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MANFAAT PENSIUN</a:t>
            </a:r>
            <a:endParaRPr kumimoji="1" lang="ja-JP" altLang="en-US" sz="2800" b="1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9012" y="4179799"/>
            <a:ext cx="2428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PENSIUN SENDIRI</a:t>
            </a:r>
            <a:endParaRPr lang="en-AU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328209" y="4179799"/>
            <a:ext cx="3358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PENSIUN JANDA/DUDA/ </a:t>
            </a:r>
          </a:p>
          <a:p>
            <a:pPr algn="ctr"/>
            <a:r>
              <a:rPr lang="en-A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YATIM PIATU</a:t>
            </a:r>
            <a:endParaRPr lang="en-AU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8156763" y="4179799"/>
            <a:ext cx="2606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PENSIUN TERUSAN</a:t>
            </a:r>
            <a:endParaRPr lang="en-AU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923447" y="2326091"/>
            <a:ext cx="1440000" cy="1440000"/>
            <a:chOff x="1923447" y="2326091"/>
            <a:chExt cx="1440000" cy="1440000"/>
          </a:xfrm>
        </p:grpSpPr>
        <p:sp>
          <p:nvSpPr>
            <p:cNvPr id="21" name="Rounded Rectangle 20"/>
            <p:cNvSpPr/>
            <p:nvPr/>
          </p:nvSpPr>
          <p:spPr>
            <a:xfrm>
              <a:off x="1923447" y="2326091"/>
              <a:ext cx="1440000" cy="1440000"/>
            </a:xfrm>
            <a:prstGeom prst="roundRect">
              <a:avLst/>
            </a:prstGeom>
            <a:solidFill>
              <a:srgbClr val="0098BF"/>
            </a:solidFill>
            <a:ln w="76200">
              <a:solidFill>
                <a:srgbClr val="0098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4" y="2383838"/>
              <a:ext cx="1324506" cy="132450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287322" y="2326091"/>
            <a:ext cx="1440000" cy="1440000"/>
            <a:chOff x="1923447" y="2326091"/>
            <a:chExt cx="1440000" cy="1440000"/>
          </a:xfrm>
        </p:grpSpPr>
        <p:sp>
          <p:nvSpPr>
            <p:cNvPr id="27" name="Rounded Rectangle 26"/>
            <p:cNvSpPr/>
            <p:nvPr/>
          </p:nvSpPr>
          <p:spPr>
            <a:xfrm>
              <a:off x="1923447" y="2326091"/>
              <a:ext cx="1440000" cy="1440000"/>
            </a:xfrm>
            <a:prstGeom prst="roundRect">
              <a:avLst/>
            </a:prstGeom>
            <a:solidFill>
              <a:srgbClr val="0098BF"/>
            </a:solidFill>
            <a:ln w="76200">
              <a:solidFill>
                <a:srgbClr val="0098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4" y="2383838"/>
              <a:ext cx="1324506" cy="132450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8739876" y="2326091"/>
            <a:ext cx="1440000" cy="1440000"/>
            <a:chOff x="1923447" y="2326091"/>
            <a:chExt cx="1440000" cy="1440000"/>
          </a:xfrm>
        </p:grpSpPr>
        <p:sp>
          <p:nvSpPr>
            <p:cNvPr id="30" name="Rounded Rectangle 29"/>
            <p:cNvSpPr/>
            <p:nvPr/>
          </p:nvSpPr>
          <p:spPr>
            <a:xfrm>
              <a:off x="1923447" y="2326091"/>
              <a:ext cx="1440000" cy="1440000"/>
            </a:xfrm>
            <a:prstGeom prst="roundRect">
              <a:avLst/>
            </a:prstGeom>
            <a:solidFill>
              <a:srgbClr val="0098BF"/>
            </a:solidFill>
            <a:ln w="76200">
              <a:solidFill>
                <a:srgbClr val="0098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4" y="2383838"/>
              <a:ext cx="1324506" cy="1324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3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6709" y="543012"/>
            <a:ext cx="2596089" cy="236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28944" y="347472"/>
            <a:ext cx="4701032" cy="704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51788"/>
            <a:ext cx="12062968" cy="5247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586" y="5683707"/>
            <a:ext cx="34163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C. JUMLAH</a:t>
            </a:r>
            <a:r>
              <a:rPr sz="16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DIBAYARKAN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4234" y="5683707"/>
            <a:ext cx="204893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= Rp.</a:t>
            </a:r>
            <a:r>
              <a:rPr sz="16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3.442.600,-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2192" y="978395"/>
            <a:ext cx="5918200" cy="1137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83178"/>
              </p:ext>
            </p:extLst>
          </p:nvPr>
        </p:nvGraphicFramePr>
        <p:xfrm>
          <a:off x="476368" y="1160262"/>
          <a:ext cx="11452860" cy="4356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2239"/>
                <a:gridCol w="691727"/>
                <a:gridCol w="521547"/>
                <a:gridCol w="500380"/>
                <a:gridCol w="949113"/>
                <a:gridCol w="394547"/>
                <a:gridCol w="289560"/>
                <a:gridCol w="4153747"/>
              </a:tblGrid>
              <a:tr h="263738">
                <a:tc gridSpan="5">
                  <a:txBody>
                    <a:bodyPr/>
                    <a:lstStyle/>
                    <a:p>
                      <a:pPr marL="2927985">
                        <a:lnSpc>
                          <a:spcPts val="1964"/>
                        </a:lnSpc>
                      </a:pPr>
                      <a:r>
                        <a:rPr lang="en-ID" sz="1800" b="1" dirty="0" smtClean="0">
                          <a:latin typeface="Times New Roman"/>
                          <a:cs typeface="Times New Roman"/>
                        </a:rPr>
                        <a:t>             </a:t>
                      </a: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GOLONGAN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964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6045">
                        <a:lnSpc>
                          <a:spcPts val="1964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III/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184">
                <a:tc gridSpan="5">
                  <a:txBody>
                    <a:bodyPr/>
                    <a:lstStyle/>
                    <a:p>
                      <a:pPr marL="2927985">
                        <a:lnSpc>
                          <a:spcPts val="2045"/>
                        </a:lnSpc>
                      </a:pPr>
                      <a:r>
                        <a:rPr lang="en-ID" sz="1800" b="1" spc="-5" dirty="0" smtClean="0">
                          <a:latin typeface="Times New Roman"/>
                          <a:cs typeface="Times New Roman"/>
                        </a:rPr>
                        <a:t>             </a:t>
                      </a:r>
                      <a:r>
                        <a:rPr sz="1800" b="1" spc="-5" dirty="0" smtClean="0">
                          <a:latin typeface="Times New Roman"/>
                          <a:cs typeface="Times New Roman"/>
                        </a:rPr>
                        <a:t>PENSIUN</a:t>
                      </a:r>
                      <a:r>
                        <a:rPr sz="1800" b="1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POKOK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204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2715">
                        <a:lnSpc>
                          <a:spcPts val="204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Rp.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2.938.500,-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9382">
                <a:tc gridSpan="5">
                  <a:txBody>
                    <a:bodyPr/>
                    <a:lstStyle/>
                    <a:p>
                      <a:pPr marL="2927985">
                        <a:lnSpc>
                          <a:spcPts val="2050"/>
                        </a:lnSpc>
                      </a:pPr>
                      <a:r>
                        <a:rPr lang="en-ID" sz="1800" b="1" dirty="0" smtClean="0">
                          <a:latin typeface="Times New Roman"/>
                          <a:cs typeface="Times New Roman"/>
                        </a:rPr>
                        <a:t>             </a:t>
                      </a: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KODE</a:t>
                      </a:r>
                      <a:r>
                        <a:rPr sz="180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JIWA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05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6045">
                        <a:lnSpc>
                          <a:spcPts val="2050"/>
                        </a:lnSpc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1101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1786">
                <a:tc>
                  <a:txBody>
                    <a:bodyPr/>
                    <a:lstStyle/>
                    <a:p>
                      <a:pPr marL="31750" marR="1206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PERINCIAN </a:t>
                      </a:r>
                      <a:r>
                        <a:rPr sz="16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HAK</a:t>
                      </a:r>
                      <a:r>
                        <a:rPr sz="1600" b="1" spc="-3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PENSIUN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8944">
                <a:tc>
                  <a:txBody>
                    <a:bodyPr/>
                    <a:lstStyle/>
                    <a:p>
                      <a:pPr marL="316230" marR="12065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Pensiun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Pokok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3815" algn="r">
                        <a:lnSpc>
                          <a:spcPts val="19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Rp.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335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2.938.500,-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7247">
                <a:tc>
                  <a:txBody>
                    <a:bodyPr/>
                    <a:lstStyle/>
                    <a:p>
                      <a:pPr marL="336550" marR="12065">
                        <a:lnSpc>
                          <a:spcPts val="184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Tunjangan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Istri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(10</a:t>
                      </a:r>
                      <a:r>
                        <a:rPr sz="16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3815" algn="r">
                        <a:lnSpc>
                          <a:spcPts val="184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84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Rp.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5735">
                        <a:lnSpc>
                          <a:spcPts val="184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293.850,-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845"/>
                        </a:lnSpc>
                      </a:pPr>
                      <a:r>
                        <a:rPr sz="16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(10 % X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Penpok)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3997">
                <a:tc>
                  <a:txBody>
                    <a:bodyPr/>
                    <a:lstStyle/>
                    <a:p>
                      <a:pPr marL="336550" marR="1206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Tunjangan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Anak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(@ 2</a:t>
                      </a:r>
                      <a:r>
                        <a:rPr sz="1600" b="1" spc="-10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3815" algn="r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Rp.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66065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58.770,-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( 2 % X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Penpok)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33655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Tunj.Beras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(@ Rp.</a:t>
                      </a:r>
                      <a:r>
                        <a:rPr sz="160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72.420,-)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3815" algn="r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Rp.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573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217.260,-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( 3 X Rp. 72.420,-)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336550" marR="1206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Tunj.Khusus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PPh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Pasal</a:t>
                      </a:r>
                      <a:r>
                        <a:rPr sz="16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3815" algn="r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Rp.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5880" algn="r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152">
                <a:tc>
                  <a:txBody>
                    <a:bodyPr/>
                    <a:lstStyle/>
                    <a:p>
                      <a:pPr marL="336550" marR="12065">
                        <a:lnSpc>
                          <a:spcPts val="174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Pembulatan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3815" algn="r">
                        <a:lnSpc>
                          <a:spcPts val="174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4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Rp.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22935">
                        <a:lnSpc>
                          <a:spcPts val="174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42,-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74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3006">
                <a:tc gridSpan="8">
                  <a:txBody>
                    <a:bodyPr/>
                    <a:lstStyle/>
                    <a:p>
                      <a:pPr marL="1543685">
                        <a:lnSpc>
                          <a:spcPct val="100000"/>
                        </a:lnSpc>
                        <a:spcBef>
                          <a:spcPts val="165"/>
                        </a:spcBef>
                        <a:tabLst>
                          <a:tab pos="3689350" algn="l"/>
                        </a:tabLst>
                      </a:pPr>
                      <a:r>
                        <a:rPr sz="16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Jumlah</a:t>
                      </a:r>
                      <a:r>
                        <a:rPr sz="1600" b="1" spc="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Kotor	= </a:t>
                      </a:r>
                      <a:r>
                        <a:rPr sz="16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Rp</a:t>
                      </a:r>
                      <a:r>
                        <a:rPr sz="1600" b="1" spc="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3.508.422,-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3423">
                <a:tc gridSpan="2">
                  <a:txBody>
                    <a:bodyPr/>
                    <a:lstStyle/>
                    <a:p>
                      <a:pPr marL="319405" indent="-288290">
                        <a:lnSpc>
                          <a:spcPct val="100000"/>
                        </a:lnSpc>
                        <a:spcBef>
                          <a:spcPts val="880"/>
                        </a:spcBef>
                        <a:buAutoNum type="alphaUcPeriod" startAt="2"/>
                        <a:tabLst>
                          <a:tab pos="320040" algn="l"/>
                        </a:tabLst>
                      </a:pPr>
                      <a:r>
                        <a:rPr sz="16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POTONGAN-POTONGAN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39115" lvl="1" indent="-254000">
                        <a:lnSpc>
                          <a:spcPct val="100000"/>
                        </a:lnSpc>
                        <a:buFont typeface="Times New Roman"/>
                        <a:buAutoNum type="arabicPeriod"/>
                        <a:tabLst>
                          <a:tab pos="539750" algn="l"/>
                        </a:tabLst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PPh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Pasal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176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Rp.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239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0,-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3425">
                <a:tc gridSpan="2">
                  <a:txBody>
                    <a:bodyPr/>
                    <a:lstStyle/>
                    <a:p>
                      <a:pPr marL="316230">
                        <a:lnSpc>
                          <a:spcPts val="204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BPJS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Kesehatan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Rp.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  <a:tc gridSpan="3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65.822,-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spc="-5" dirty="0">
                          <a:solidFill>
                            <a:srgbClr val="CC0000"/>
                          </a:solidFill>
                          <a:latin typeface="Times New Roman"/>
                          <a:cs typeface="Times New Roman"/>
                        </a:rPr>
                        <a:t>{2 %X (Penpok +Tj.Istri</a:t>
                      </a:r>
                      <a:r>
                        <a:rPr sz="1600" spc="15" dirty="0">
                          <a:solidFill>
                            <a:srgbClr val="CC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CC0000"/>
                          </a:solidFill>
                          <a:latin typeface="Times New Roman"/>
                          <a:cs typeface="Times New Roman"/>
                        </a:rPr>
                        <a:t>+Tj.Anak)}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</a:tr>
              <a:tr h="234398">
                <a:tc gridSpan="2">
                  <a:txBody>
                    <a:bodyPr/>
                    <a:lstStyle/>
                    <a:p>
                      <a:pPr marL="1708150">
                        <a:lnSpc>
                          <a:spcPts val="1745"/>
                        </a:lnSpc>
                      </a:pPr>
                      <a:r>
                        <a:rPr sz="16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Jumlah</a:t>
                      </a:r>
                      <a:r>
                        <a:rPr sz="1600" b="1" spc="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Potongan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745"/>
                        </a:lnSpc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745"/>
                        </a:lnSpc>
                      </a:pPr>
                      <a:r>
                        <a:rPr sz="1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90830">
                        <a:lnSpc>
                          <a:spcPts val="1745"/>
                        </a:lnSpc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65.822,-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7439153" y="5516879"/>
            <a:ext cx="877823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0784" y="6092953"/>
            <a:ext cx="4609253" cy="281487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*)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Tunjangan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Beras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1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jiwa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= 10</a:t>
            </a:r>
            <a:r>
              <a:rPr sz="16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kg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8" name="Rectangle 7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0" name="テキスト ボックス 16"/>
          <p:cNvSpPr txBox="1"/>
          <p:nvPr/>
        </p:nvSpPr>
        <p:spPr>
          <a:xfrm>
            <a:off x="1282758" y="1215945"/>
            <a:ext cx="708199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MANFAAT APABILA </a:t>
            </a:r>
            <a:r>
              <a:rPr kumimoji="1" lang="en-US" altLang="ja-JP" sz="2800" b="1" dirty="0" smtClean="0">
                <a:ln w="6350">
                  <a:noFill/>
                </a:ln>
                <a:solidFill>
                  <a:srgbClr val="DDBD14"/>
                </a:solidFill>
                <a:latin typeface="Open Sans"/>
              </a:rPr>
              <a:t>PENSIUN SENDIRI </a:t>
            </a: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MENINGGAL DUNIA</a:t>
            </a:r>
            <a:endParaRPr kumimoji="1" lang="ja-JP" altLang="en-US" sz="2800" b="1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457917" y="1888953"/>
            <a:ext cx="4724683" cy="3693050"/>
            <a:chOff x="7435907" y="1141777"/>
            <a:chExt cx="5144998" cy="4969387"/>
          </a:xfrm>
          <a:effectLst/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connsiteX0" fmla="*/ 0 w 942057"/>
                <a:gd name="connsiteY0" fmla="*/ 0 h 1411538"/>
                <a:gd name="connsiteX1" fmla="*/ 942057 w 942057"/>
                <a:gd name="connsiteY1" fmla="*/ 0 h 1411538"/>
                <a:gd name="connsiteX2" fmla="*/ 942057 w 942057"/>
                <a:gd name="connsiteY2" fmla="*/ 689140 h 1411538"/>
                <a:gd name="connsiteX3" fmla="*/ 942057 w 942057"/>
                <a:gd name="connsiteY3" fmla="*/ 773446 h 1411538"/>
                <a:gd name="connsiteX4" fmla="*/ 942057 w 942057"/>
                <a:gd name="connsiteY4" fmla="*/ 1411538 h 1411538"/>
                <a:gd name="connsiteX5" fmla="*/ 800155 w 942057"/>
                <a:gd name="connsiteY5" fmla="*/ 1411538 h 1411538"/>
                <a:gd name="connsiteX6" fmla="*/ 800155 w 942057"/>
                <a:gd name="connsiteY6" fmla="*/ 1338646 h 1411538"/>
                <a:gd name="connsiteX7" fmla="*/ 801891 w 942057"/>
                <a:gd name="connsiteY7" fmla="*/ 1338646 h 1411538"/>
                <a:gd name="connsiteX8" fmla="*/ 807097 w 942057"/>
                <a:gd name="connsiteY8" fmla="*/ 1312613 h 1411538"/>
                <a:gd name="connsiteX9" fmla="*/ 827926 w 942057"/>
                <a:gd name="connsiteY9" fmla="*/ 1276167 h 1411538"/>
                <a:gd name="connsiteX10" fmla="*/ 847018 w 942057"/>
                <a:gd name="connsiteY10" fmla="*/ 1213687 h 1411538"/>
                <a:gd name="connsiteX11" fmla="*/ 730728 w 942057"/>
                <a:gd name="connsiteY11" fmla="*/ 1113026 h 1411538"/>
                <a:gd name="connsiteX12" fmla="*/ 614437 w 942057"/>
                <a:gd name="connsiteY12" fmla="*/ 1205009 h 1411538"/>
                <a:gd name="connsiteX13" fmla="*/ 614437 w 942057"/>
                <a:gd name="connsiteY13" fmla="*/ 1206745 h 1411538"/>
                <a:gd name="connsiteX14" fmla="*/ 614437 w 942057"/>
                <a:gd name="connsiteY14" fmla="*/ 1208481 h 1411538"/>
                <a:gd name="connsiteX15" fmla="*/ 633530 w 942057"/>
                <a:gd name="connsiteY15" fmla="*/ 1276167 h 1411538"/>
                <a:gd name="connsiteX16" fmla="*/ 654358 w 942057"/>
                <a:gd name="connsiteY16" fmla="*/ 1316084 h 1411538"/>
                <a:gd name="connsiteX17" fmla="*/ 661300 w 942057"/>
                <a:gd name="connsiteY17" fmla="*/ 1338646 h 1411538"/>
                <a:gd name="connsiteX18" fmla="*/ 661300 w 942057"/>
                <a:gd name="connsiteY18" fmla="*/ 1411538 h 1411538"/>
                <a:gd name="connsiteX19" fmla="*/ 280632 w 942057"/>
                <a:gd name="connsiteY19" fmla="*/ 1411538 h 1411538"/>
                <a:gd name="connsiteX20" fmla="*/ 280632 w 942057"/>
                <a:gd name="connsiteY20" fmla="*/ 1338646 h 1411538"/>
                <a:gd name="connsiteX21" fmla="*/ 282368 w 942057"/>
                <a:gd name="connsiteY21" fmla="*/ 1338646 h 1411538"/>
                <a:gd name="connsiteX22" fmla="*/ 287574 w 942057"/>
                <a:gd name="connsiteY22" fmla="*/ 1312613 h 1411538"/>
                <a:gd name="connsiteX23" fmla="*/ 308403 w 942057"/>
                <a:gd name="connsiteY23" fmla="*/ 1276167 h 1411538"/>
                <a:gd name="connsiteX24" fmla="*/ 327495 w 942057"/>
                <a:gd name="connsiteY24" fmla="*/ 1213687 h 1411538"/>
                <a:gd name="connsiteX25" fmla="*/ 211205 w 942057"/>
                <a:gd name="connsiteY25" fmla="*/ 1113026 h 1411538"/>
                <a:gd name="connsiteX26" fmla="*/ 94914 w 942057"/>
                <a:gd name="connsiteY26" fmla="*/ 1205009 h 1411538"/>
                <a:gd name="connsiteX27" fmla="*/ 94914 w 942057"/>
                <a:gd name="connsiteY27" fmla="*/ 1206745 h 1411538"/>
                <a:gd name="connsiteX28" fmla="*/ 94914 w 942057"/>
                <a:gd name="connsiteY28" fmla="*/ 1208481 h 1411538"/>
                <a:gd name="connsiteX29" fmla="*/ 114007 w 942057"/>
                <a:gd name="connsiteY29" fmla="*/ 1276167 h 1411538"/>
                <a:gd name="connsiteX30" fmla="*/ 134835 w 942057"/>
                <a:gd name="connsiteY30" fmla="*/ 1316084 h 1411538"/>
                <a:gd name="connsiteX31" fmla="*/ 141777 w 942057"/>
                <a:gd name="connsiteY31" fmla="*/ 1338646 h 1411538"/>
                <a:gd name="connsiteX32" fmla="*/ 141777 w 942057"/>
                <a:gd name="connsiteY32" fmla="*/ 1411538 h 1411538"/>
                <a:gd name="connsiteX33" fmla="*/ 0 w 942057"/>
                <a:gd name="connsiteY33" fmla="*/ 1411538 h 1411538"/>
                <a:gd name="connsiteX34" fmla="*/ 0 w 942057"/>
                <a:gd name="connsiteY34" fmla="*/ 773446 h 1411538"/>
                <a:gd name="connsiteX35" fmla="*/ 0 w 942057"/>
                <a:gd name="connsiteY35" fmla="*/ 689140 h 14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42057" h="1411538">
                  <a:moveTo>
                    <a:pt x="0" y="0"/>
                  </a:moveTo>
                  <a:lnTo>
                    <a:pt x="942057" y="0"/>
                  </a:lnTo>
                  <a:lnTo>
                    <a:pt x="942057" y="689140"/>
                  </a:lnTo>
                  <a:lnTo>
                    <a:pt x="942057" y="773446"/>
                  </a:lnTo>
                  <a:lnTo>
                    <a:pt x="942057" y="1411538"/>
                  </a:lnTo>
                  <a:lnTo>
                    <a:pt x="800155" y="1411538"/>
                  </a:lnTo>
                  <a:cubicBezTo>
                    <a:pt x="800155" y="1411538"/>
                    <a:pt x="800155" y="1411538"/>
                    <a:pt x="800155" y="1338646"/>
                  </a:cubicBezTo>
                  <a:cubicBezTo>
                    <a:pt x="800155" y="1338646"/>
                    <a:pt x="800155" y="1338646"/>
                    <a:pt x="801891" y="1338646"/>
                  </a:cubicBezTo>
                  <a:cubicBezTo>
                    <a:pt x="801891" y="1338646"/>
                    <a:pt x="801891" y="1338646"/>
                    <a:pt x="807097" y="1312613"/>
                  </a:cubicBezTo>
                  <a:cubicBezTo>
                    <a:pt x="812305" y="1298728"/>
                    <a:pt x="817512" y="1291786"/>
                    <a:pt x="827926" y="1276167"/>
                  </a:cubicBezTo>
                  <a:cubicBezTo>
                    <a:pt x="841811" y="1257076"/>
                    <a:pt x="848754" y="1236249"/>
                    <a:pt x="847018" y="1213687"/>
                  </a:cubicBezTo>
                  <a:cubicBezTo>
                    <a:pt x="847018" y="1158150"/>
                    <a:pt x="794947" y="1113026"/>
                    <a:pt x="730728" y="1113026"/>
                  </a:cubicBezTo>
                  <a:cubicBezTo>
                    <a:pt x="669979" y="1113026"/>
                    <a:pt x="619645" y="1152944"/>
                    <a:pt x="614437" y="1205009"/>
                  </a:cubicBezTo>
                  <a:cubicBezTo>
                    <a:pt x="614437" y="1205009"/>
                    <a:pt x="614437" y="1205009"/>
                    <a:pt x="614437" y="1206745"/>
                  </a:cubicBezTo>
                  <a:cubicBezTo>
                    <a:pt x="614437" y="1206745"/>
                    <a:pt x="614437" y="1208481"/>
                    <a:pt x="614437" y="1208481"/>
                  </a:cubicBezTo>
                  <a:cubicBezTo>
                    <a:pt x="612701" y="1234514"/>
                    <a:pt x="617909" y="1257076"/>
                    <a:pt x="633530" y="1276167"/>
                  </a:cubicBezTo>
                  <a:cubicBezTo>
                    <a:pt x="645680" y="1291786"/>
                    <a:pt x="649151" y="1300464"/>
                    <a:pt x="654358" y="1316084"/>
                  </a:cubicBezTo>
                  <a:cubicBezTo>
                    <a:pt x="654358" y="1316084"/>
                    <a:pt x="654358" y="1316084"/>
                    <a:pt x="661300" y="1338646"/>
                  </a:cubicBezTo>
                  <a:cubicBezTo>
                    <a:pt x="661300" y="1338646"/>
                    <a:pt x="661300" y="1338646"/>
                    <a:pt x="661300" y="1411538"/>
                  </a:cubicBezTo>
                  <a:lnTo>
                    <a:pt x="280632" y="1411538"/>
                  </a:lnTo>
                  <a:cubicBezTo>
                    <a:pt x="280632" y="1411538"/>
                    <a:pt x="280632" y="1411538"/>
                    <a:pt x="280632" y="1338646"/>
                  </a:cubicBezTo>
                  <a:cubicBezTo>
                    <a:pt x="280632" y="1338646"/>
                    <a:pt x="280632" y="1338646"/>
                    <a:pt x="282368" y="1338646"/>
                  </a:cubicBezTo>
                  <a:cubicBezTo>
                    <a:pt x="282368" y="1338646"/>
                    <a:pt x="282368" y="1338646"/>
                    <a:pt x="287574" y="1312613"/>
                  </a:cubicBezTo>
                  <a:cubicBezTo>
                    <a:pt x="292782" y="1298728"/>
                    <a:pt x="297989" y="1291786"/>
                    <a:pt x="308403" y="1276167"/>
                  </a:cubicBezTo>
                  <a:cubicBezTo>
                    <a:pt x="322288" y="1257076"/>
                    <a:pt x="329231" y="1236249"/>
                    <a:pt x="327495" y="1213687"/>
                  </a:cubicBezTo>
                  <a:cubicBezTo>
                    <a:pt x="327495" y="1158150"/>
                    <a:pt x="275424" y="1113026"/>
                    <a:pt x="211205" y="1113026"/>
                  </a:cubicBezTo>
                  <a:cubicBezTo>
                    <a:pt x="150456" y="1113026"/>
                    <a:pt x="100122" y="1152944"/>
                    <a:pt x="94914" y="1205009"/>
                  </a:cubicBezTo>
                  <a:cubicBezTo>
                    <a:pt x="94914" y="1205009"/>
                    <a:pt x="94914" y="1205009"/>
                    <a:pt x="94914" y="1206745"/>
                  </a:cubicBezTo>
                  <a:cubicBezTo>
                    <a:pt x="94914" y="1206745"/>
                    <a:pt x="94914" y="1208481"/>
                    <a:pt x="94914" y="1208481"/>
                  </a:cubicBezTo>
                  <a:cubicBezTo>
                    <a:pt x="93178" y="1234514"/>
                    <a:pt x="98386" y="1257076"/>
                    <a:pt x="114007" y="1276167"/>
                  </a:cubicBezTo>
                  <a:cubicBezTo>
                    <a:pt x="126157" y="1291786"/>
                    <a:pt x="129628" y="1300464"/>
                    <a:pt x="134835" y="1316084"/>
                  </a:cubicBezTo>
                  <a:cubicBezTo>
                    <a:pt x="134835" y="1316084"/>
                    <a:pt x="134835" y="1316084"/>
                    <a:pt x="141777" y="1338646"/>
                  </a:cubicBezTo>
                  <a:cubicBezTo>
                    <a:pt x="141777" y="1338646"/>
                    <a:pt x="141777" y="1338646"/>
                    <a:pt x="141777" y="1411538"/>
                  </a:cubicBezTo>
                  <a:lnTo>
                    <a:pt x="0" y="1411538"/>
                  </a:lnTo>
                  <a:lnTo>
                    <a:pt x="0" y="773446"/>
                  </a:lnTo>
                  <a:lnTo>
                    <a:pt x="0" y="689140"/>
                  </a:ln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10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T0" fmla="*/ 0 w 1218"/>
                <a:gd name="T1" fmla="*/ 0 h 1825"/>
                <a:gd name="T2" fmla="*/ 0 w 1218"/>
                <a:gd name="T3" fmla="*/ 891 h 1825"/>
                <a:gd name="T4" fmla="*/ 0 w 1218"/>
                <a:gd name="T5" fmla="*/ 1000 h 1825"/>
                <a:gd name="T6" fmla="*/ 0 w 1218"/>
                <a:gd name="T7" fmla="*/ 1825 h 1825"/>
                <a:gd name="T8" fmla="*/ 1218 w 1218"/>
                <a:gd name="T9" fmla="*/ 1825 h 1825"/>
                <a:gd name="T10" fmla="*/ 1218 w 1218"/>
                <a:gd name="T11" fmla="*/ 1000 h 1825"/>
                <a:gd name="T12" fmla="*/ 1218 w 1218"/>
                <a:gd name="T13" fmla="*/ 891 h 1825"/>
                <a:gd name="T14" fmla="*/ 1218 w 1218"/>
                <a:gd name="T15" fmla="*/ 0 h 1825"/>
                <a:gd name="T16" fmla="*/ 0 w 1218"/>
                <a:gd name="T17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1825">
                  <a:moveTo>
                    <a:pt x="0" y="0"/>
                  </a:moveTo>
                  <a:lnTo>
                    <a:pt x="0" y="891"/>
                  </a:lnTo>
                  <a:lnTo>
                    <a:pt x="0" y="1000"/>
                  </a:lnTo>
                  <a:lnTo>
                    <a:pt x="0" y="1825"/>
                  </a:lnTo>
                  <a:lnTo>
                    <a:pt x="1218" y="1825"/>
                  </a:lnTo>
                  <a:lnTo>
                    <a:pt x="1218" y="1000"/>
                  </a:lnTo>
                  <a:lnTo>
                    <a:pt x="1218" y="891"/>
                  </a:lnTo>
                  <a:lnTo>
                    <a:pt x="121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435907" y="5105131"/>
              <a:ext cx="1686358" cy="1006033"/>
            </a:xfrm>
            <a:custGeom>
              <a:avLst/>
              <a:gdLst>
                <a:gd name="connsiteX0" fmla="*/ 1441509 w 1686358"/>
                <a:gd name="connsiteY0" fmla="*/ 0 h 1006033"/>
                <a:gd name="connsiteX1" fmla="*/ 1519008 w 1686358"/>
                <a:gd name="connsiteY1" fmla="*/ 64165 h 1006033"/>
                <a:gd name="connsiteX2" fmla="*/ 1506953 w 1686358"/>
                <a:gd name="connsiteY2" fmla="*/ 114456 h 1006033"/>
                <a:gd name="connsiteX3" fmla="*/ 1479397 w 1686358"/>
                <a:gd name="connsiteY3" fmla="*/ 163013 h 1006033"/>
                <a:gd name="connsiteX4" fmla="*/ 1481120 w 1686358"/>
                <a:gd name="connsiteY4" fmla="*/ 163013 h 1006033"/>
                <a:gd name="connsiteX5" fmla="*/ 1472509 w 1686358"/>
                <a:gd name="connsiteY5" fmla="*/ 192494 h 1006033"/>
                <a:gd name="connsiteX6" fmla="*/ 1472509 w 1686358"/>
                <a:gd name="connsiteY6" fmla="*/ 249348 h 1006033"/>
                <a:gd name="connsiteX7" fmla="*/ 1472509 w 1686358"/>
                <a:gd name="connsiteY7" fmla="*/ 275268 h 1006033"/>
                <a:gd name="connsiteX8" fmla="*/ 1490658 w 1686358"/>
                <a:gd name="connsiteY8" fmla="*/ 275268 h 1006033"/>
                <a:gd name="connsiteX9" fmla="*/ 1490658 w 1686358"/>
                <a:gd name="connsiteY9" fmla="*/ 276552 h 1006033"/>
                <a:gd name="connsiteX10" fmla="*/ 1686358 w 1686358"/>
                <a:gd name="connsiteY10" fmla="*/ 276552 h 1006033"/>
                <a:gd name="connsiteX11" fmla="*/ 1686358 w 1686358"/>
                <a:gd name="connsiteY11" fmla="*/ 1006033 h 1006033"/>
                <a:gd name="connsiteX12" fmla="*/ 1230944 w 1686358"/>
                <a:gd name="connsiteY12" fmla="*/ 987750 h 1006033"/>
                <a:gd name="connsiteX13" fmla="*/ 1203510 w 1686358"/>
                <a:gd name="connsiteY13" fmla="*/ 985922 h 1006033"/>
                <a:gd name="connsiteX14" fmla="*/ 475579 w 1686358"/>
                <a:gd name="connsiteY14" fmla="*/ 845145 h 1006033"/>
                <a:gd name="connsiteX15" fmla="*/ 1876 w 1686358"/>
                <a:gd name="connsiteY15" fmla="*/ 777499 h 1006033"/>
                <a:gd name="connsiteX16" fmla="*/ 221352 w 1686358"/>
                <a:gd name="connsiteY16" fmla="*/ 338713 h 1006033"/>
                <a:gd name="connsiteX17" fmla="*/ 206721 w 1686358"/>
                <a:gd name="connsiteY17" fmla="*/ 276552 h 1006033"/>
                <a:gd name="connsiteX18" fmla="*/ 604575 w 1686358"/>
                <a:gd name="connsiteY18" fmla="*/ 276552 h 1006033"/>
                <a:gd name="connsiteX19" fmla="*/ 640946 w 1686358"/>
                <a:gd name="connsiteY19" fmla="*/ 276552 h 1006033"/>
                <a:gd name="connsiteX20" fmla="*/ 640946 w 1686358"/>
                <a:gd name="connsiteY20" fmla="*/ 283673 h 1006033"/>
                <a:gd name="connsiteX21" fmla="*/ 640946 w 1686358"/>
                <a:gd name="connsiteY21" fmla="*/ 347453 h 1006033"/>
                <a:gd name="connsiteX22" fmla="*/ 639210 w 1686358"/>
                <a:gd name="connsiteY22" fmla="*/ 347453 h 1006033"/>
                <a:gd name="connsiteX23" fmla="*/ 634004 w 1686358"/>
                <a:gd name="connsiteY23" fmla="*/ 373486 h 1006033"/>
                <a:gd name="connsiteX24" fmla="*/ 613175 w 1686358"/>
                <a:gd name="connsiteY24" fmla="*/ 409932 h 1006033"/>
                <a:gd name="connsiteX25" fmla="*/ 594083 w 1686358"/>
                <a:gd name="connsiteY25" fmla="*/ 472412 h 1006033"/>
                <a:gd name="connsiteX26" fmla="*/ 710373 w 1686358"/>
                <a:gd name="connsiteY26" fmla="*/ 573073 h 1006033"/>
                <a:gd name="connsiteX27" fmla="*/ 826664 w 1686358"/>
                <a:gd name="connsiteY27" fmla="*/ 481090 h 1006033"/>
                <a:gd name="connsiteX28" fmla="*/ 826664 w 1686358"/>
                <a:gd name="connsiteY28" fmla="*/ 479354 h 1006033"/>
                <a:gd name="connsiteX29" fmla="*/ 826664 w 1686358"/>
                <a:gd name="connsiteY29" fmla="*/ 477618 h 1006033"/>
                <a:gd name="connsiteX30" fmla="*/ 807571 w 1686358"/>
                <a:gd name="connsiteY30" fmla="*/ 409932 h 1006033"/>
                <a:gd name="connsiteX31" fmla="*/ 786743 w 1686358"/>
                <a:gd name="connsiteY31" fmla="*/ 370015 h 1006033"/>
                <a:gd name="connsiteX32" fmla="*/ 779801 w 1686358"/>
                <a:gd name="connsiteY32" fmla="*/ 347453 h 1006033"/>
                <a:gd name="connsiteX33" fmla="*/ 779801 w 1686358"/>
                <a:gd name="connsiteY33" fmla="*/ 316702 h 1006033"/>
                <a:gd name="connsiteX34" fmla="*/ 779801 w 1686358"/>
                <a:gd name="connsiteY34" fmla="*/ 276552 h 1006033"/>
                <a:gd name="connsiteX35" fmla="*/ 796564 w 1686358"/>
                <a:gd name="connsiteY35" fmla="*/ 276552 h 1006033"/>
                <a:gd name="connsiteX36" fmla="*/ 1174246 w 1686358"/>
                <a:gd name="connsiteY36" fmla="*/ 276552 h 1006033"/>
                <a:gd name="connsiteX37" fmla="*/ 1203510 w 1686358"/>
                <a:gd name="connsiteY37" fmla="*/ 276552 h 1006033"/>
                <a:gd name="connsiteX38" fmla="*/ 1391894 w 1686358"/>
                <a:gd name="connsiteY38" fmla="*/ 276552 h 1006033"/>
                <a:gd name="connsiteX39" fmla="*/ 1391894 w 1686358"/>
                <a:gd name="connsiteY39" fmla="*/ 275268 h 1006033"/>
                <a:gd name="connsiteX40" fmla="*/ 1409495 w 1686358"/>
                <a:gd name="connsiteY40" fmla="*/ 275268 h 1006033"/>
                <a:gd name="connsiteX41" fmla="*/ 1409227 w 1686358"/>
                <a:gd name="connsiteY41" fmla="*/ 243933 h 1006033"/>
                <a:gd name="connsiteX42" fmla="*/ 1408786 w 1686358"/>
                <a:gd name="connsiteY42" fmla="*/ 192494 h 1006033"/>
                <a:gd name="connsiteX43" fmla="*/ 1400175 w 1686358"/>
                <a:gd name="connsiteY43" fmla="*/ 159546 h 1006033"/>
                <a:gd name="connsiteX44" fmla="*/ 1376064 w 1686358"/>
                <a:gd name="connsiteY44" fmla="*/ 114456 h 1006033"/>
                <a:gd name="connsiteX45" fmla="*/ 1362286 w 1686358"/>
                <a:gd name="connsiteY45" fmla="*/ 67633 h 1006033"/>
                <a:gd name="connsiteX46" fmla="*/ 1441509 w 1686358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86358" h="1006033">
                  <a:moveTo>
                    <a:pt x="1441509" y="0"/>
                  </a:moveTo>
                  <a:cubicBezTo>
                    <a:pt x="1482842" y="0"/>
                    <a:pt x="1515565" y="27747"/>
                    <a:pt x="1519008" y="64165"/>
                  </a:cubicBezTo>
                  <a:cubicBezTo>
                    <a:pt x="1520731" y="83241"/>
                    <a:pt x="1517287" y="98848"/>
                    <a:pt x="1506953" y="114456"/>
                  </a:cubicBezTo>
                  <a:cubicBezTo>
                    <a:pt x="1493176" y="131798"/>
                    <a:pt x="1488009" y="142203"/>
                    <a:pt x="1479397" y="163013"/>
                  </a:cubicBezTo>
                  <a:cubicBezTo>
                    <a:pt x="1479397" y="163013"/>
                    <a:pt x="1479397" y="163013"/>
                    <a:pt x="1481120" y="163013"/>
                  </a:cubicBezTo>
                  <a:lnTo>
                    <a:pt x="1472509" y="192494"/>
                  </a:lnTo>
                  <a:cubicBezTo>
                    <a:pt x="1472509" y="192494"/>
                    <a:pt x="1472509" y="192494"/>
                    <a:pt x="1472509" y="249348"/>
                  </a:cubicBezTo>
                  <a:lnTo>
                    <a:pt x="1472509" y="275268"/>
                  </a:lnTo>
                  <a:lnTo>
                    <a:pt x="1490658" y="275268"/>
                  </a:lnTo>
                  <a:lnTo>
                    <a:pt x="1490658" y="276552"/>
                  </a:lnTo>
                  <a:lnTo>
                    <a:pt x="1686358" y="276552"/>
                  </a:lnTo>
                  <a:cubicBezTo>
                    <a:pt x="1686358" y="276552"/>
                    <a:pt x="1686358" y="276552"/>
                    <a:pt x="1686358" y="1006033"/>
                  </a:cubicBezTo>
                  <a:cubicBezTo>
                    <a:pt x="1507119" y="1006033"/>
                    <a:pt x="1368117" y="998720"/>
                    <a:pt x="1230944" y="987750"/>
                  </a:cubicBezTo>
                  <a:cubicBezTo>
                    <a:pt x="1230944" y="987750"/>
                    <a:pt x="1230944" y="987750"/>
                    <a:pt x="1203510" y="985922"/>
                  </a:cubicBezTo>
                  <a:cubicBezTo>
                    <a:pt x="689569" y="942044"/>
                    <a:pt x="475579" y="845145"/>
                    <a:pt x="475579" y="845145"/>
                  </a:cubicBezTo>
                  <a:cubicBezTo>
                    <a:pt x="475579" y="845145"/>
                    <a:pt x="27481" y="828691"/>
                    <a:pt x="1876" y="777499"/>
                  </a:cubicBezTo>
                  <a:cubicBezTo>
                    <a:pt x="-23730" y="728136"/>
                    <a:pt x="221352" y="338713"/>
                    <a:pt x="221352" y="338713"/>
                  </a:cubicBezTo>
                  <a:cubicBezTo>
                    <a:pt x="215865" y="318602"/>
                    <a:pt x="212208" y="296663"/>
                    <a:pt x="206721" y="276552"/>
                  </a:cubicBezTo>
                  <a:cubicBezTo>
                    <a:pt x="206721" y="276552"/>
                    <a:pt x="206721" y="276552"/>
                    <a:pt x="604575" y="276552"/>
                  </a:cubicBezTo>
                  <a:lnTo>
                    <a:pt x="640946" y="276552"/>
                  </a:lnTo>
                  <a:lnTo>
                    <a:pt x="640946" y="283673"/>
                  </a:lnTo>
                  <a:cubicBezTo>
                    <a:pt x="640946" y="292784"/>
                    <a:pt x="640946" y="311007"/>
                    <a:pt x="640946" y="347453"/>
                  </a:cubicBezTo>
                  <a:cubicBezTo>
                    <a:pt x="640946" y="347453"/>
                    <a:pt x="640946" y="347453"/>
                    <a:pt x="639210" y="347453"/>
                  </a:cubicBezTo>
                  <a:cubicBezTo>
                    <a:pt x="639210" y="347453"/>
                    <a:pt x="639210" y="347453"/>
                    <a:pt x="634004" y="373486"/>
                  </a:cubicBezTo>
                  <a:cubicBezTo>
                    <a:pt x="628796" y="387371"/>
                    <a:pt x="623589" y="394313"/>
                    <a:pt x="613175" y="409932"/>
                  </a:cubicBezTo>
                  <a:cubicBezTo>
                    <a:pt x="599290" y="429023"/>
                    <a:pt x="592347" y="449850"/>
                    <a:pt x="594083" y="472412"/>
                  </a:cubicBezTo>
                  <a:cubicBezTo>
                    <a:pt x="594083" y="527949"/>
                    <a:pt x="646154" y="573073"/>
                    <a:pt x="710373" y="573073"/>
                  </a:cubicBezTo>
                  <a:cubicBezTo>
                    <a:pt x="771122" y="573073"/>
                    <a:pt x="821456" y="533155"/>
                    <a:pt x="826664" y="481090"/>
                  </a:cubicBezTo>
                  <a:cubicBezTo>
                    <a:pt x="826664" y="481090"/>
                    <a:pt x="826664" y="481090"/>
                    <a:pt x="826664" y="479354"/>
                  </a:cubicBezTo>
                  <a:cubicBezTo>
                    <a:pt x="826664" y="479354"/>
                    <a:pt x="826664" y="477618"/>
                    <a:pt x="826664" y="477618"/>
                  </a:cubicBezTo>
                  <a:cubicBezTo>
                    <a:pt x="828400" y="451585"/>
                    <a:pt x="823192" y="429023"/>
                    <a:pt x="807571" y="409932"/>
                  </a:cubicBezTo>
                  <a:cubicBezTo>
                    <a:pt x="795421" y="394313"/>
                    <a:pt x="791950" y="385635"/>
                    <a:pt x="786743" y="370015"/>
                  </a:cubicBezTo>
                  <a:cubicBezTo>
                    <a:pt x="786743" y="370015"/>
                    <a:pt x="786743" y="370015"/>
                    <a:pt x="779801" y="347453"/>
                  </a:cubicBezTo>
                  <a:cubicBezTo>
                    <a:pt x="779801" y="347453"/>
                    <a:pt x="779801" y="347453"/>
                    <a:pt x="779801" y="316702"/>
                  </a:cubicBezTo>
                  <a:lnTo>
                    <a:pt x="779801" y="276552"/>
                  </a:lnTo>
                  <a:lnTo>
                    <a:pt x="796564" y="276552"/>
                  </a:lnTo>
                  <a:cubicBezTo>
                    <a:pt x="850518" y="276552"/>
                    <a:pt x="958427" y="276552"/>
                    <a:pt x="1174246" y="276552"/>
                  </a:cubicBezTo>
                  <a:cubicBezTo>
                    <a:pt x="1174246" y="276552"/>
                    <a:pt x="1174246" y="276552"/>
                    <a:pt x="1203510" y="276552"/>
                  </a:cubicBezTo>
                  <a:cubicBezTo>
                    <a:pt x="1203510" y="276552"/>
                    <a:pt x="1203510" y="276552"/>
                    <a:pt x="1391894" y="276552"/>
                  </a:cubicBezTo>
                  <a:lnTo>
                    <a:pt x="1391894" y="275268"/>
                  </a:lnTo>
                  <a:lnTo>
                    <a:pt x="1409495" y="275268"/>
                  </a:lnTo>
                  <a:lnTo>
                    <a:pt x="1409227" y="243933"/>
                  </a:lnTo>
                  <a:cubicBezTo>
                    <a:pt x="1409094" y="228444"/>
                    <a:pt x="1408948" y="211353"/>
                    <a:pt x="1408786" y="192494"/>
                  </a:cubicBezTo>
                  <a:cubicBezTo>
                    <a:pt x="1408786" y="192494"/>
                    <a:pt x="1408786" y="192494"/>
                    <a:pt x="1400175" y="159546"/>
                  </a:cubicBezTo>
                  <a:cubicBezTo>
                    <a:pt x="1393286" y="140469"/>
                    <a:pt x="1388120" y="131798"/>
                    <a:pt x="1376064" y="114456"/>
                  </a:cubicBezTo>
                  <a:cubicBezTo>
                    <a:pt x="1365731" y="100583"/>
                    <a:pt x="1362286" y="84975"/>
                    <a:pt x="1362286" y="67633"/>
                  </a:cubicBezTo>
                  <a:cubicBezTo>
                    <a:pt x="1362286" y="31215"/>
                    <a:pt x="1398454" y="0"/>
                    <a:pt x="1441509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594465" y="3951705"/>
              <a:ext cx="1045170" cy="1691708"/>
            </a:xfrm>
            <a:custGeom>
              <a:avLst/>
              <a:gdLst>
                <a:gd name="connsiteX0" fmla="*/ 393833 w 1045170"/>
                <a:gd name="connsiteY0" fmla="*/ 0 h 1691708"/>
                <a:gd name="connsiteX1" fmla="*/ 604297 w 1045170"/>
                <a:gd name="connsiteY1" fmla="*/ 0 h 1691708"/>
                <a:gd name="connsiteX2" fmla="*/ 658116 w 1045170"/>
                <a:gd name="connsiteY2" fmla="*/ 0 h 1691708"/>
                <a:gd name="connsiteX3" fmla="*/ 658116 w 1045170"/>
                <a:gd name="connsiteY3" fmla="*/ 72892 h 1691708"/>
                <a:gd name="connsiteX4" fmla="*/ 656380 w 1045170"/>
                <a:gd name="connsiteY4" fmla="*/ 72892 h 1691708"/>
                <a:gd name="connsiteX5" fmla="*/ 651174 w 1045170"/>
                <a:gd name="connsiteY5" fmla="*/ 98925 h 1691708"/>
                <a:gd name="connsiteX6" fmla="*/ 630345 w 1045170"/>
                <a:gd name="connsiteY6" fmla="*/ 135371 h 1691708"/>
                <a:gd name="connsiteX7" fmla="*/ 611253 w 1045170"/>
                <a:gd name="connsiteY7" fmla="*/ 197851 h 1691708"/>
                <a:gd name="connsiteX8" fmla="*/ 727543 w 1045170"/>
                <a:gd name="connsiteY8" fmla="*/ 298512 h 1691708"/>
                <a:gd name="connsiteX9" fmla="*/ 843834 w 1045170"/>
                <a:gd name="connsiteY9" fmla="*/ 206529 h 1691708"/>
                <a:gd name="connsiteX10" fmla="*/ 843834 w 1045170"/>
                <a:gd name="connsiteY10" fmla="*/ 204793 h 1691708"/>
                <a:gd name="connsiteX11" fmla="*/ 843834 w 1045170"/>
                <a:gd name="connsiteY11" fmla="*/ 203057 h 1691708"/>
                <a:gd name="connsiteX12" fmla="*/ 824741 w 1045170"/>
                <a:gd name="connsiteY12" fmla="*/ 135371 h 1691708"/>
                <a:gd name="connsiteX13" fmla="*/ 803913 w 1045170"/>
                <a:gd name="connsiteY13" fmla="*/ 95454 h 1691708"/>
                <a:gd name="connsiteX14" fmla="*/ 796971 w 1045170"/>
                <a:gd name="connsiteY14" fmla="*/ 72892 h 1691708"/>
                <a:gd name="connsiteX15" fmla="*/ 796971 w 1045170"/>
                <a:gd name="connsiteY15" fmla="*/ 0 h 1691708"/>
                <a:gd name="connsiteX16" fmla="*/ 827727 w 1045170"/>
                <a:gd name="connsiteY16" fmla="*/ 0 h 1691708"/>
                <a:gd name="connsiteX17" fmla="*/ 1041511 w 1045170"/>
                <a:gd name="connsiteY17" fmla="*/ 0 h 1691708"/>
                <a:gd name="connsiteX18" fmla="*/ 1041511 w 1045170"/>
                <a:gd name="connsiteY18" fmla="*/ 628988 h 1691708"/>
                <a:gd name="connsiteX19" fmla="*/ 1045170 w 1045170"/>
                <a:gd name="connsiteY19" fmla="*/ 628988 h 1691708"/>
                <a:gd name="connsiteX20" fmla="*/ 1045170 w 1045170"/>
                <a:gd name="connsiteY20" fmla="*/ 1273812 h 1691708"/>
                <a:gd name="connsiteX21" fmla="*/ 1045170 w 1045170"/>
                <a:gd name="connsiteY21" fmla="*/ 1411538 h 1691708"/>
                <a:gd name="connsiteX22" fmla="*/ 583368 w 1045170"/>
                <a:gd name="connsiteY22" fmla="*/ 1411538 h 1691708"/>
                <a:gd name="connsiteX23" fmla="*/ 584119 w 1045170"/>
                <a:gd name="connsiteY23" fmla="*/ 1499214 h 1691708"/>
                <a:gd name="connsiteX24" fmla="*/ 592730 w 1045170"/>
                <a:gd name="connsiteY24" fmla="*/ 1532162 h 1691708"/>
                <a:gd name="connsiteX25" fmla="*/ 616841 w 1045170"/>
                <a:gd name="connsiteY25" fmla="*/ 1577252 h 1691708"/>
                <a:gd name="connsiteX26" fmla="*/ 630619 w 1045170"/>
                <a:gd name="connsiteY26" fmla="*/ 1624075 h 1691708"/>
                <a:gd name="connsiteX27" fmla="*/ 551396 w 1045170"/>
                <a:gd name="connsiteY27" fmla="*/ 1691708 h 1691708"/>
                <a:gd name="connsiteX28" fmla="*/ 473897 w 1045170"/>
                <a:gd name="connsiteY28" fmla="*/ 1627543 h 1691708"/>
                <a:gd name="connsiteX29" fmla="*/ 485952 w 1045170"/>
                <a:gd name="connsiteY29" fmla="*/ 1577252 h 1691708"/>
                <a:gd name="connsiteX30" fmla="*/ 513508 w 1045170"/>
                <a:gd name="connsiteY30" fmla="*/ 1528695 h 1691708"/>
                <a:gd name="connsiteX31" fmla="*/ 511785 w 1045170"/>
                <a:gd name="connsiteY31" fmla="*/ 1528695 h 1691708"/>
                <a:gd name="connsiteX32" fmla="*/ 520396 w 1045170"/>
                <a:gd name="connsiteY32" fmla="*/ 1499214 h 1691708"/>
                <a:gd name="connsiteX33" fmla="*/ 520396 w 1045170"/>
                <a:gd name="connsiteY33" fmla="*/ 1442360 h 1691708"/>
                <a:gd name="connsiteX34" fmla="*/ 520396 w 1045170"/>
                <a:gd name="connsiteY34" fmla="*/ 1411538 h 1691708"/>
                <a:gd name="connsiteX35" fmla="*/ 150879 w 1045170"/>
                <a:gd name="connsiteY35" fmla="*/ 1411538 h 1691708"/>
                <a:gd name="connsiteX36" fmla="*/ 150879 w 1045170"/>
                <a:gd name="connsiteY36" fmla="*/ 1411566 h 1691708"/>
                <a:gd name="connsiteX37" fmla="*/ 143895 w 1045170"/>
                <a:gd name="connsiteY37" fmla="*/ 1411566 h 1691708"/>
                <a:gd name="connsiteX38" fmla="*/ 44380 w 1045170"/>
                <a:gd name="connsiteY38" fmla="*/ 1411566 h 1691708"/>
                <a:gd name="connsiteX39" fmla="*/ 35232 w 1045170"/>
                <a:gd name="connsiteY39" fmla="*/ 691155 h 1691708"/>
                <a:gd name="connsiteX40" fmla="*/ 38891 w 1045170"/>
                <a:gd name="connsiteY40" fmla="*/ 669214 h 1691708"/>
                <a:gd name="connsiteX41" fmla="*/ 393833 w 1045170"/>
                <a:gd name="connsiteY41" fmla="*/ 0 h 169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5170" h="1691708">
                  <a:moveTo>
                    <a:pt x="393833" y="0"/>
                  </a:moveTo>
                  <a:cubicBezTo>
                    <a:pt x="393833" y="0"/>
                    <a:pt x="393833" y="0"/>
                    <a:pt x="604297" y="0"/>
                  </a:cubicBezTo>
                  <a:lnTo>
                    <a:pt x="658116" y="0"/>
                  </a:lnTo>
                  <a:cubicBezTo>
                    <a:pt x="658116" y="0"/>
                    <a:pt x="658116" y="0"/>
                    <a:pt x="658116" y="72892"/>
                  </a:cubicBezTo>
                  <a:cubicBezTo>
                    <a:pt x="658116" y="72892"/>
                    <a:pt x="658116" y="72892"/>
                    <a:pt x="656380" y="72892"/>
                  </a:cubicBezTo>
                  <a:cubicBezTo>
                    <a:pt x="656380" y="72892"/>
                    <a:pt x="656380" y="72892"/>
                    <a:pt x="651174" y="98925"/>
                  </a:cubicBezTo>
                  <a:cubicBezTo>
                    <a:pt x="645966" y="112810"/>
                    <a:pt x="640759" y="119752"/>
                    <a:pt x="630345" y="135371"/>
                  </a:cubicBezTo>
                  <a:cubicBezTo>
                    <a:pt x="616460" y="154462"/>
                    <a:pt x="609517" y="175289"/>
                    <a:pt x="611253" y="197851"/>
                  </a:cubicBezTo>
                  <a:cubicBezTo>
                    <a:pt x="611253" y="253388"/>
                    <a:pt x="663324" y="298512"/>
                    <a:pt x="727543" y="298512"/>
                  </a:cubicBezTo>
                  <a:cubicBezTo>
                    <a:pt x="788292" y="298512"/>
                    <a:pt x="838626" y="258594"/>
                    <a:pt x="843834" y="206529"/>
                  </a:cubicBezTo>
                  <a:cubicBezTo>
                    <a:pt x="843834" y="206529"/>
                    <a:pt x="843834" y="206529"/>
                    <a:pt x="843834" y="204793"/>
                  </a:cubicBezTo>
                  <a:cubicBezTo>
                    <a:pt x="843834" y="204793"/>
                    <a:pt x="843834" y="203057"/>
                    <a:pt x="843834" y="203057"/>
                  </a:cubicBezTo>
                  <a:cubicBezTo>
                    <a:pt x="845570" y="177024"/>
                    <a:pt x="840362" y="154462"/>
                    <a:pt x="824741" y="135371"/>
                  </a:cubicBezTo>
                  <a:cubicBezTo>
                    <a:pt x="812591" y="119752"/>
                    <a:pt x="809120" y="111074"/>
                    <a:pt x="803913" y="95454"/>
                  </a:cubicBezTo>
                  <a:cubicBezTo>
                    <a:pt x="803913" y="95454"/>
                    <a:pt x="803913" y="95454"/>
                    <a:pt x="796971" y="72892"/>
                  </a:cubicBezTo>
                  <a:cubicBezTo>
                    <a:pt x="796971" y="72892"/>
                    <a:pt x="796971" y="72892"/>
                    <a:pt x="796971" y="0"/>
                  </a:cubicBezTo>
                  <a:lnTo>
                    <a:pt x="827727" y="0"/>
                  </a:lnTo>
                  <a:cubicBezTo>
                    <a:pt x="889711" y="0"/>
                    <a:pt x="960551" y="0"/>
                    <a:pt x="1041511" y="0"/>
                  </a:cubicBezTo>
                  <a:cubicBezTo>
                    <a:pt x="1041511" y="0"/>
                    <a:pt x="1041511" y="0"/>
                    <a:pt x="1041511" y="628988"/>
                  </a:cubicBezTo>
                  <a:cubicBezTo>
                    <a:pt x="1041511" y="628988"/>
                    <a:pt x="1041511" y="628988"/>
                    <a:pt x="1045170" y="628988"/>
                  </a:cubicBezTo>
                  <a:cubicBezTo>
                    <a:pt x="1045170" y="628988"/>
                    <a:pt x="1045170" y="628988"/>
                    <a:pt x="1045170" y="1273812"/>
                  </a:cubicBezTo>
                  <a:lnTo>
                    <a:pt x="1045170" y="1411538"/>
                  </a:lnTo>
                  <a:lnTo>
                    <a:pt x="583368" y="1411538"/>
                  </a:lnTo>
                  <a:lnTo>
                    <a:pt x="584119" y="1499214"/>
                  </a:lnTo>
                  <a:cubicBezTo>
                    <a:pt x="584119" y="1499214"/>
                    <a:pt x="584119" y="1499214"/>
                    <a:pt x="592730" y="1532162"/>
                  </a:cubicBezTo>
                  <a:cubicBezTo>
                    <a:pt x="599619" y="1551239"/>
                    <a:pt x="604785" y="1559910"/>
                    <a:pt x="616841" y="1577252"/>
                  </a:cubicBezTo>
                  <a:cubicBezTo>
                    <a:pt x="627174" y="1591125"/>
                    <a:pt x="630619" y="1606733"/>
                    <a:pt x="630619" y="1624075"/>
                  </a:cubicBezTo>
                  <a:cubicBezTo>
                    <a:pt x="630619" y="1660493"/>
                    <a:pt x="594451" y="1691708"/>
                    <a:pt x="551396" y="1691708"/>
                  </a:cubicBezTo>
                  <a:cubicBezTo>
                    <a:pt x="510063" y="1691708"/>
                    <a:pt x="477340" y="1663961"/>
                    <a:pt x="473897" y="1627543"/>
                  </a:cubicBezTo>
                  <a:cubicBezTo>
                    <a:pt x="472174" y="1608467"/>
                    <a:pt x="475618" y="1592860"/>
                    <a:pt x="485952" y="1577252"/>
                  </a:cubicBezTo>
                  <a:cubicBezTo>
                    <a:pt x="499729" y="1559910"/>
                    <a:pt x="504896" y="1549505"/>
                    <a:pt x="513508" y="1528695"/>
                  </a:cubicBezTo>
                  <a:cubicBezTo>
                    <a:pt x="513508" y="1528695"/>
                    <a:pt x="513508" y="1528695"/>
                    <a:pt x="511785" y="1528695"/>
                  </a:cubicBezTo>
                  <a:lnTo>
                    <a:pt x="520396" y="1499214"/>
                  </a:lnTo>
                  <a:cubicBezTo>
                    <a:pt x="520396" y="1499214"/>
                    <a:pt x="520396" y="1499214"/>
                    <a:pt x="520396" y="1442360"/>
                  </a:cubicBezTo>
                  <a:lnTo>
                    <a:pt x="520396" y="1411538"/>
                  </a:lnTo>
                  <a:lnTo>
                    <a:pt x="150879" y="1411538"/>
                  </a:lnTo>
                  <a:lnTo>
                    <a:pt x="150879" y="1411566"/>
                  </a:lnTo>
                  <a:lnTo>
                    <a:pt x="143895" y="1411566"/>
                  </a:lnTo>
                  <a:cubicBezTo>
                    <a:pt x="112840" y="1411566"/>
                    <a:pt x="79714" y="1411566"/>
                    <a:pt x="44380" y="1411566"/>
                  </a:cubicBezTo>
                  <a:cubicBezTo>
                    <a:pt x="-15997" y="1135469"/>
                    <a:pt x="-10508" y="895942"/>
                    <a:pt x="35232" y="691155"/>
                  </a:cubicBezTo>
                  <a:cubicBezTo>
                    <a:pt x="35232" y="691155"/>
                    <a:pt x="35232" y="691155"/>
                    <a:pt x="38891" y="669214"/>
                  </a:cubicBezTo>
                  <a:cubicBezTo>
                    <a:pt x="106586" y="380318"/>
                    <a:pt x="251125" y="160904"/>
                    <a:pt x="393833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9162484" y="5105131"/>
              <a:ext cx="1707230" cy="1006033"/>
            </a:xfrm>
            <a:custGeom>
              <a:avLst/>
              <a:gdLst>
                <a:gd name="connsiteX0" fmla="*/ 234128 w 1707230"/>
                <a:gd name="connsiteY0" fmla="*/ 0 h 1006033"/>
                <a:gd name="connsiteX1" fmla="*/ 311627 w 1707230"/>
                <a:gd name="connsiteY1" fmla="*/ 64165 h 1006033"/>
                <a:gd name="connsiteX2" fmla="*/ 299572 w 1707230"/>
                <a:gd name="connsiteY2" fmla="*/ 114456 h 1006033"/>
                <a:gd name="connsiteX3" fmla="*/ 272016 w 1707230"/>
                <a:gd name="connsiteY3" fmla="*/ 163013 h 1006033"/>
                <a:gd name="connsiteX4" fmla="*/ 273739 w 1707230"/>
                <a:gd name="connsiteY4" fmla="*/ 163013 h 1006033"/>
                <a:gd name="connsiteX5" fmla="*/ 265128 w 1707230"/>
                <a:gd name="connsiteY5" fmla="*/ 192494 h 1006033"/>
                <a:gd name="connsiteX6" fmla="*/ 265128 w 1707230"/>
                <a:gd name="connsiteY6" fmla="*/ 249348 h 1006033"/>
                <a:gd name="connsiteX7" fmla="*/ 265128 w 1707230"/>
                <a:gd name="connsiteY7" fmla="*/ 275268 h 1006033"/>
                <a:gd name="connsiteX8" fmla="*/ 285446 w 1707230"/>
                <a:gd name="connsiteY8" fmla="*/ 275268 h 1006033"/>
                <a:gd name="connsiteX9" fmla="*/ 285446 w 1707230"/>
                <a:gd name="connsiteY9" fmla="*/ 276552 h 1006033"/>
                <a:gd name="connsiteX10" fmla="*/ 490381 w 1707230"/>
                <a:gd name="connsiteY10" fmla="*/ 276552 h 1006033"/>
                <a:gd name="connsiteX11" fmla="*/ 526976 w 1707230"/>
                <a:gd name="connsiteY11" fmla="*/ 276552 h 1006033"/>
                <a:gd name="connsiteX12" fmla="*/ 843297 w 1707230"/>
                <a:gd name="connsiteY12" fmla="*/ 276552 h 1006033"/>
                <a:gd name="connsiteX13" fmla="*/ 860618 w 1707230"/>
                <a:gd name="connsiteY13" fmla="*/ 276552 h 1006033"/>
                <a:gd name="connsiteX14" fmla="*/ 860618 w 1707230"/>
                <a:gd name="connsiteY14" fmla="*/ 282003 h 1006033"/>
                <a:gd name="connsiteX15" fmla="*/ 860618 w 1707230"/>
                <a:gd name="connsiteY15" fmla="*/ 345783 h 1006033"/>
                <a:gd name="connsiteX16" fmla="*/ 858882 w 1707230"/>
                <a:gd name="connsiteY16" fmla="*/ 345783 h 1006033"/>
                <a:gd name="connsiteX17" fmla="*/ 853676 w 1707230"/>
                <a:gd name="connsiteY17" fmla="*/ 371816 h 1006033"/>
                <a:gd name="connsiteX18" fmla="*/ 832847 w 1707230"/>
                <a:gd name="connsiteY18" fmla="*/ 408262 h 1006033"/>
                <a:gd name="connsiteX19" fmla="*/ 813755 w 1707230"/>
                <a:gd name="connsiteY19" fmla="*/ 470742 h 1006033"/>
                <a:gd name="connsiteX20" fmla="*/ 930045 w 1707230"/>
                <a:gd name="connsiteY20" fmla="*/ 571403 h 1006033"/>
                <a:gd name="connsiteX21" fmla="*/ 1046336 w 1707230"/>
                <a:gd name="connsiteY21" fmla="*/ 479420 h 1006033"/>
                <a:gd name="connsiteX22" fmla="*/ 1046336 w 1707230"/>
                <a:gd name="connsiteY22" fmla="*/ 477684 h 1006033"/>
                <a:gd name="connsiteX23" fmla="*/ 1046336 w 1707230"/>
                <a:gd name="connsiteY23" fmla="*/ 475948 h 1006033"/>
                <a:gd name="connsiteX24" fmla="*/ 1027243 w 1707230"/>
                <a:gd name="connsiteY24" fmla="*/ 408262 h 1006033"/>
                <a:gd name="connsiteX25" fmla="*/ 1006415 w 1707230"/>
                <a:gd name="connsiteY25" fmla="*/ 368345 h 1006033"/>
                <a:gd name="connsiteX26" fmla="*/ 999473 w 1707230"/>
                <a:gd name="connsiteY26" fmla="*/ 345783 h 1006033"/>
                <a:gd name="connsiteX27" fmla="*/ 999473 w 1707230"/>
                <a:gd name="connsiteY27" fmla="*/ 315032 h 1006033"/>
                <a:gd name="connsiteX28" fmla="*/ 999473 w 1707230"/>
                <a:gd name="connsiteY28" fmla="*/ 276552 h 1006033"/>
                <a:gd name="connsiteX29" fmla="*/ 1049108 w 1707230"/>
                <a:gd name="connsiteY29" fmla="*/ 276552 h 1006033"/>
                <a:gd name="connsiteX30" fmla="*/ 1500419 w 1707230"/>
                <a:gd name="connsiteY30" fmla="*/ 276552 h 1006033"/>
                <a:gd name="connsiteX31" fmla="*/ 1485781 w 1707230"/>
                <a:gd name="connsiteY31" fmla="*/ 338713 h 1006033"/>
                <a:gd name="connsiteX32" fmla="*/ 1705354 w 1707230"/>
                <a:gd name="connsiteY32" fmla="*/ 777499 h 1006033"/>
                <a:gd name="connsiteX33" fmla="*/ 1231441 w 1707230"/>
                <a:gd name="connsiteY33" fmla="*/ 845145 h 1006033"/>
                <a:gd name="connsiteX34" fmla="*/ 490381 w 1707230"/>
                <a:gd name="connsiteY34" fmla="*/ 987750 h 1006033"/>
                <a:gd name="connsiteX35" fmla="*/ 446466 w 1707230"/>
                <a:gd name="connsiteY35" fmla="*/ 989579 h 1006033"/>
                <a:gd name="connsiteX36" fmla="*/ 0 w 1707230"/>
                <a:gd name="connsiteY36" fmla="*/ 1006033 h 1006033"/>
                <a:gd name="connsiteX37" fmla="*/ 0 w 1707230"/>
                <a:gd name="connsiteY37" fmla="*/ 276552 h 1006033"/>
                <a:gd name="connsiteX38" fmla="*/ 186637 w 1707230"/>
                <a:gd name="connsiteY38" fmla="*/ 276552 h 1006033"/>
                <a:gd name="connsiteX39" fmla="*/ 186637 w 1707230"/>
                <a:gd name="connsiteY39" fmla="*/ 275268 h 1006033"/>
                <a:gd name="connsiteX40" fmla="*/ 202114 w 1707230"/>
                <a:gd name="connsiteY40" fmla="*/ 275268 h 1006033"/>
                <a:gd name="connsiteX41" fmla="*/ 201846 w 1707230"/>
                <a:gd name="connsiteY41" fmla="*/ 243933 h 1006033"/>
                <a:gd name="connsiteX42" fmla="*/ 201405 w 1707230"/>
                <a:gd name="connsiteY42" fmla="*/ 192494 h 1006033"/>
                <a:gd name="connsiteX43" fmla="*/ 192794 w 1707230"/>
                <a:gd name="connsiteY43" fmla="*/ 159546 h 1006033"/>
                <a:gd name="connsiteX44" fmla="*/ 168683 w 1707230"/>
                <a:gd name="connsiteY44" fmla="*/ 114456 h 1006033"/>
                <a:gd name="connsiteX45" fmla="*/ 154905 w 1707230"/>
                <a:gd name="connsiteY45" fmla="*/ 67633 h 1006033"/>
                <a:gd name="connsiteX46" fmla="*/ 234128 w 1707230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7230" h="1006033">
                  <a:moveTo>
                    <a:pt x="234128" y="0"/>
                  </a:moveTo>
                  <a:cubicBezTo>
                    <a:pt x="275461" y="0"/>
                    <a:pt x="308184" y="27747"/>
                    <a:pt x="311627" y="64165"/>
                  </a:cubicBezTo>
                  <a:cubicBezTo>
                    <a:pt x="313350" y="83241"/>
                    <a:pt x="309906" y="98848"/>
                    <a:pt x="299572" y="114456"/>
                  </a:cubicBezTo>
                  <a:cubicBezTo>
                    <a:pt x="285795" y="131798"/>
                    <a:pt x="280628" y="142203"/>
                    <a:pt x="272016" y="163013"/>
                  </a:cubicBezTo>
                  <a:cubicBezTo>
                    <a:pt x="272016" y="163013"/>
                    <a:pt x="272016" y="163013"/>
                    <a:pt x="273739" y="163013"/>
                  </a:cubicBezTo>
                  <a:lnTo>
                    <a:pt x="265128" y="192494"/>
                  </a:lnTo>
                  <a:cubicBezTo>
                    <a:pt x="265128" y="192494"/>
                    <a:pt x="265128" y="192494"/>
                    <a:pt x="265128" y="249348"/>
                  </a:cubicBezTo>
                  <a:lnTo>
                    <a:pt x="265128" y="275268"/>
                  </a:lnTo>
                  <a:lnTo>
                    <a:pt x="285446" y="275268"/>
                  </a:lnTo>
                  <a:lnTo>
                    <a:pt x="285446" y="276552"/>
                  </a:lnTo>
                  <a:cubicBezTo>
                    <a:pt x="285446" y="276552"/>
                    <a:pt x="285446" y="276552"/>
                    <a:pt x="490381" y="276552"/>
                  </a:cubicBezTo>
                  <a:cubicBezTo>
                    <a:pt x="490381" y="276552"/>
                    <a:pt x="490381" y="276552"/>
                    <a:pt x="526976" y="276552"/>
                  </a:cubicBezTo>
                  <a:cubicBezTo>
                    <a:pt x="526976" y="276552"/>
                    <a:pt x="526976" y="276552"/>
                    <a:pt x="843297" y="276552"/>
                  </a:cubicBezTo>
                  <a:lnTo>
                    <a:pt x="860618" y="276552"/>
                  </a:lnTo>
                  <a:lnTo>
                    <a:pt x="860618" y="282003"/>
                  </a:lnTo>
                  <a:cubicBezTo>
                    <a:pt x="860618" y="291114"/>
                    <a:pt x="860618" y="309337"/>
                    <a:pt x="860618" y="345783"/>
                  </a:cubicBezTo>
                  <a:cubicBezTo>
                    <a:pt x="860618" y="345783"/>
                    <a:pt x="860618" y="345783"/>
                    <a:pt x="858882" y="345783"/>
                  </a:cubicBezTo>
                  <a:cubicBezTo>
                    <a:pt x="858882" y="345783"/>
                    <a:pt x="858882" y="345783"/>
                    <a:pt x="853676" y="371816"/>
                  </a:cubicBezTo>
                  <a:cubicBezTo>
                    <a:pt x="848468" y="385701"/>
                    <a:pt x="843261" y="392643"/>
                    <a:pt x="832847" y="408262"/>
                  </a:cubicBezTo>
                  <a:cubicBezTo>
                    <a:pt x="818962" y="427353"/>
                    <a:pt x="812019" y="448180"/>
                    <a:pt x="813755" y="470742"/>
                  </a:cubicBezTo>
                  <a:cubicBezTo>
                    <a:pt x="813755" y="526279"/>
                    <a:pt x="865826" y="571403"/>
                    <a:pt x="930045" y="571403"/>
                  </a:cubicBezTo>
                  <a:cubicBezTo>
                    <a:pt x="990794" y="571403"/>
                    <a:pt x="1041128" y="531485"/>
                    <a:pt x="1046336" y="479420"/>
                  </a:cubicBezTo>
                  <a:cubicBezTo>
                    <a:pt x="1046336" y="479420"/>
                    <a:pt x="1046336" y="479420"/>
                    <a:pt x="1046336" y="477684"/>
                  </a:cubicBezTo>
                  <a:cubicBezTo>
                    <a:pt x="1046336" y="477684"/>
                    <a:pt x="1046336" y="475948"/>
                    <a:pt x="1046336" y="475948"/>
                  </a:cubicBezTo>
                  <a:cubicBezTo>
                    <a:pt x="1048072" y="449915"/>
                    <a:pt x="1042864" y="427353"/>
                    <a:pt x="1027243" y="408262"/>
                  </a:cubicBezTo>
                  <a:cubicBezTo>
                    <a:pt x="1015093" y="392643"/>
                    <a:pt x="1011622" y="383965"/>
                    <a:pt x="1006415" y="368345"/>
                  </a:cubicBezTo>
                  <a:cubicBezTo>
                    <a:pt x="1006415" y="368345"/>
                    <a:pt x="1006415" y="368345"/>
                    <a:pt x="999473" y="345783"/>
                  </a:cubicBezTo>
                  <a:cubicBezTo>
                    <a:pt x="999473" y="345783"/>
                    <a:pt x="999473" y="345783"/>
                    <a:pt x="999473" y="315032"/>
                  </a:cubicBezTo>
                  <a:lnTo>
                    <a:pt x="999473" y="276552"/>
                  </a:lnTo>
                  <a:lnTo>
                    <a:pt x="1049108" y="276552"/>
                  </a:lnTo>
                  <a:cubicBezTo>
                    <a:pt x="1169600" y="276552"/>
                    <a:pt x="1317898" y="276552"/>
                    <a:pt x="1500419" y="276552"/>
                  </a:cubicBezTo>
                  <a:cubicBezTo>
                    <a:pt x="1496759" y="296663"/>
                    <a:pt x="1491270" y="318602"/>
                    <a:pt x="1485781" y="338713"/>
                  </a:cubicBezTo>
                  <a:cubicBezTo>
                    <a:pt x="1485781" y="338713"/>
                    <a:pt x="1730971" y="728136"/>
                    <a:pt x="1705354" y="777499"/>
                  </a:cubicBezTo>
                  <a:cubicBezTo>
                    <a:pt x="1679737" y="828691"/>
                    <a:pt x="1231441" y="845145"/>
                    <a:pt x="1231441" y="845145"/>
                  </a:cubicBezTo>
                  <a:cubicBezTo>
                    <a:pt x="1231441" y="845145"/>
                    <a:pt x="1013698" y="943872"/>
                    <a:pt x="490381" y="987750"/>
                  </a:cubicBezTo>
                  <a:cubicBezTo>
                    <a:pt x="490381" y="987750"/>
                    <a:pt x="490381" y="987750"/>
                    <a:pt x="446466" y="989579"/>
                  </a:cubicBezTo>
                  <a:cubicBezTo>
                    <a:pt x="320211" y="998720"/>
                    <a:pt x="159191" y="1006033"/>
                    <a:pt x="0" y="1006033"/>
                  </a:cubicBezTo>
                  <a:cubicBezTo>
                    <a:pt x="0" y="1006033"/>
                    <a:pt x="0" y="1006033"/>
                    <a:pt x="0" y="276552"/>
                  </a:cubicBezTo>
                  <a:cubicBezTo>
                    <a:pt x="0" y="276552"/>
                    <a:pt x="0" y="276552"/>
                    <a:pt x="186637" y="276552"/>
                  </a:cubicBezTo>
                  <a:lnTo>
                    <a:pt x="186637" y="275268"/>
                  </a:lnTo>
                  <a:lnTo>
                    <a:pt x="202114" y="275268"/>
                  </a:lnTo>
                  <a:lnTo>
                    <a:pt x="201846" y="243933"/>
                  </a:lnTo>
                  <a:cubicBezTo>
                    <a:pt x="201713" y="228444"/>
                    <a:pt x="201567" y="211353"/>
                    <a:pt x="201405" y="192494"/>
                  </a:cubicBezTo>
                  <a:cubicBezTo>
                    <a:pt x="201405" y="192494"/>
                    <a:pt x="201405" y="192494"/>
                    <a:pt x="192794" y="159546"/>
                  </a:cubicBezTo>
                  <a:cubicBezTo>
                    <a:pt x="185905" y="140469"/>
                    <a:pt x="180739" y="131798"/>
                    <a:pt x="168683" y="114456"/>
                  </a:cubicBezTo>
                  <a:cubicBezTo>
                    <a:pt x="158350" y="100583"/>
                    <a:pt x="154905" y="84975"/>
                    <a:pt x="154905" y="67633"/>
                  </a:cubicBezTo>
                  <a:cubicBezTo>
                    <a:pt x="154905" y="31215"/>
                    <a:pt x="191073" y="0"/>
                    <a:pt x="234128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9911543" y="3950480"/>
              <a:ext cx="138855" cy="1225"/>
            </a:xfrm>
            <a:custGeom>
              <a:avLst/>
              <a:gdLst>
                <a:gd name="connsiteX0" fmla="*/ 0 w 138855"/>
                <a:gd name="connsiteY0" fmla="*/ 0 h 1225"/>
                <a:gd name="connsiteX1" fmla="*/ 138855 w 138855"/>
                <a:gd name="connsiteY1" fmla="*/ 0 h 1225"/>
                <a:gd name="connsiteX2" fmla="*/ 138855 w 138855"/>
                <a:gd name="connsiteY2" fmla="*/ 1225 h 1225"/>
                <a:gd name="connsiteX3" fmla="*/ 96734 w 138855"/>
                <a:gd name="connsiteY3" fmla="*/ 1225 h 1225"/>
                <a:gd name="connsiteX4" fmla="*/ 20530 w 138855"/>
                <a:gd name="connsiteY4" fmla="*/ 1225 h 1225"/>
                <a:gd name="connsiteX5" fmla="*/ 0 w 138855"/>
                <a:gd name="connsiteY5" fmla="*/ 1225 h 1225"/>
                <a:gd name="connsiteX6" fmla="*/ 0 w 138855"/>
                <a:gd name="connsiteY6" fmla="*/ 1139 h 1225"/>
                <a:gd name="connsiteX7" fmla="*/ 0 w 138855"/>
                <a:gd name="connsiteY7" fmla="*/ 0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55" h="1225">
                  <a:moveTo>
                    <a:pt x="0" y="0"/>
                  </a:moveTo>
                  <a:lnTo>
                    <a:pt x="138855" y="0"/>
                  </a:lnTo>
                  <a:lnTo>
                    <a:pt x="138855" y="1225"/>
                  </a:lnTo>
                  <a:lnTo>
                    <a:pt x="96734" y="1225"/>
                  </a:lnTo>
                  <a:cubicBezTo>
                    <a:pt x="69275" y="1225"/>
                    <a:pt x="43927" y="1225"/>
                    <a:pt x="20530" y="1225"/>
                  </a:cubicBezTo>
                  <a:lnTo>
                    <a:pt x="0" y="1225"/>
                  </a:lnTo>
                  <a:lnTo>
                    <a:pt x="0" y="1139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3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651302" y="3951705"/>
              <a:ext cx="1059322" cy="1690957"/>
            </a:xfrm>
            <a:custGeom>
              <a:avLst/>
              <a:gdLst>
                <a:gd name="connsiteX0" fmla="*/ 0 w 1059322"/>
                <a:gd name="connsiteY0" fmla="*/ 0 h 1690957"/>
                <a:gd name="connsiteX1" fmla="*/ 216265 w 1059322"/>
                <a:gd name="connsiteY1" fmla="*/ 0 h 1690957"/>
                <a:gd name="connsiteX2" fmla="*/ 260241 w 1059322"/>
                <a:gd name="connsiteY2" fmla="*/ 0 h 1690957"/>
                <a:gd name="connsiteX3" fmla="*/ 260241 w 1059322"/>
                <a:gd name="connsiteY3" fmla="*/ 7887 h 1690957"/>
                <a:gd name="connsiteX4" fmla="*/ 260241 w 1059322"/>
                <a:gd name="connsiteY4" fmla="*/ 71667 h 1690957"/>
                <a:gd name="connsiteX5" fmla="*/ 258505 w 1059322"/>
                <a:gd name="connsiteY5" fmla="*/ 71667 h 1690957"/>
                <a:gd name="connsiteX6" fmla="*/ 253299 w 1059322"/>
                <a:gd name="connsiteY6" fmla="*/ 97700 h 1690957"/>
                <a:gd name="connsiteX7" fmla="*/ 232470 w 1059322"/>
                <a:gd name="connsiteY7" fmla="*/ 134146 h 1690957"/>
                <a:gd name="connsiteX8" fmla="*/ 213378 w 1059322"/>
                <a:gd name="connsiteY8" fmla="*/ 196626 h 1690957"/>
                <a:gd name="connsiteX9" fmla="*/ 329668 w 1059322"/>
                <a:gd name="connsiteY9" fmla="*/ 297287 h 1690957"/>
                <a:gd name="connsiteX10" fmla="*/ 445959 w 1059322"/>
                <a:gd name="connsiteY10" fmla="*/ 205304 h 1690957"/>
                <a:gd name="connsiteX11" fmla="*/ 445959 w 1059322"/>
                <a:gd name="connsiteY11" fmla="*/ 203568 h 1690957"/>
                <a:gd name="connsiteX12" fmla="*/ 445959 w 1059322"/>
                <a:gd name="connsiteY12" fmla="*/ 201832 h 1690957"/>
                <a:gd name="connsiteX13" fmla="*/ 426866 w 1059322"/>
                <a:gd name="connsiteY13" fmla="*/ 134146 h 1690957"/>
                <a:gd name="connsiteX14" fmla="*/ 406038 w 1059322"/>
                <a:gd name="connsiteY14" fmla="*/ 94229 h 1690957"/>
                <a:gd name="connsiteX15" fmla="*/ 399096 w 1059322"/>
                <a:gd name="connsiteY15" fmla="*/ 71667 h 1690957"/>
                <a:gd name="connsiteX16" fmla="*/ 399096 w 1059322"/>
                <a:gd name="connsiteY16" fmla="*/ 40916 h 1690957"/>
                <a:gd name="connsiteX17" fmla="*/ 399096 w 1059322"/>
                <a:gd name="connsiteY17" fmla="*/ 0 h 1690957"/>
                <a:gd name="connsiteX18" fmla="*/ 445854 w 1059322"/>
                <a:gd name="connsiteY18" fmla="*/ 0 h 1690957"/>
                <a:gd name="connsiteX19" fmla="*/ 665531 w 1059322"/>
                <a:gd name="connsiteY19" fmla="*/ 0 h 1690957"/>
                <a:gd name="connsiteX20" fmla="*/ 1020238 w 1059322"/>
                <a:gd name="connsiteY20" fmla="*/ 669214 h 1690957"/>
                <a:gd name="connsiteX21" fmla="*/ 1023894 w 1059322"/>
                <a:gd name="connsiteY21" fmla="*/ 689327 h 1690957"/>
                <a:gd name="connsiteX22" fmla="*/ 1016581 w 1059322"/>
                <a:gd name="connsiteY22" fmla="*/ 1407909 h 1690957"/>
                <a:gd name="connsiteX23" fmla="*/ 848295 w 1059322"/>
                <a:gd name="connsiteY23" fmla="*/ 1407909 h 1690957"/>
                <a:gd name="connsiteX24" fmla="*/ 825931 w 1059322"/>
                <a:gd name="connsiteY24" fmla="*/ 1407909 h 1690957"/>
                <a:gd name="connsiteX25" fmla="*/ 825931 w 1059322"/>
                <a:gd name="connsiteY25" fmla="*/ 1407882 h 1690957"/>
                <a:gd name="connsiteX26" fmla="*/ 474666 w 1059322"/>
                <a:gd name="connsiteY26" fmla="*/ 1407882 h 1690957"/>
                <a:gd name="connsiteX27" fmla="*/ 475442 w 1059322"/>
                <a:gd name="connsiteY27" fmla="*/ 1498463 h 1690957"/>
                <a:gd name="connsiteX28" fmla="*/ 484053 w 1059322"/>
                <a:gd name="connsiteY28" fmla="*/ 1531411 h 1690957"/>
                <a:gd name="connsiteX29" fmla="*/ 508164 w 1059322"/>
                <a:gd name="connsiteY29" fmla="*/ 1576501 h 1690957"/>
                <a:gd name="connsiteX30" fmla="*/ 521942 w 1059322"/>
                <a:gd name="connsiteY30" fmla="*/ 1623324 h 1690957"/>
                <a:gd name="connsiteX31" fmla="*/ 442719 w 1059322"/>
                <a:gd name="connsiteY31" fmla="*/ 1690957 h 1690957"/>
                <a:gd name="connsiteX32" fmla="*/ 365220 w 1059322"/>
                <a:gd name="connsiteY32" fmla="*/ 1626792 h 1690957"/>
                <a:gd name="connsiteX33" fmla="*/ 377275 w 1059322"/>
                <a:gd name="connsiteY33" fmla="*/ 1576501 h 1690957"/>
                <a:gd name="connsiteX34" fmla="*/ 404831 w 1059322"/>
                <a:gd name="connsiteY34" fmla="*/ 1527944 h 1690957"/>
                <a:gd name="connsiteX35" fmla="*/ 403108 w 1059322"/>
                <a:gd name="connsiteY35" fmla="*/ 1527944 h 1690957"/>
                <a:gd name="connsiteX36" fmla="*/ 411719 w 1059322"/>
                <a:gd name="connsiteY36" fmla="*/ 1498463 h 1690957"/>
                <a:gd name="connsiteX37" fmla="*/ 411719 w 1059322"/>
                <a:gd name="connsiteY37" fmla="*/ 1408181 h 1690957"/>
                <a:gd name="connsiteX38" fmla="*/ 411719 w 1059322"/>
                <a:gd name="connsiteY38" fmla="*/ 1407882 h 1690957"/>
                <a:gd name="connsiteX39" fmla="*/ 0 w 1059322"/>
                <a:gd name="connsiteY39" fmla="*/ 1407882 h 1690957"/>
                <a:gd name="connsiteX40" fmla="*/ 0 w 1059322"/>
                <a:gd name="connsiteY40" fmla="*/ 1405159 h 1690957"/>
                <a:gd name="connsiteX41" fmla="*/ 0 w 1059322"/>
                <a:gd name="connsiteY41" fmla="*/ 0 h 169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9322" h="1690957">
                  <a:moveTo>
                    <a:pt x="0" y="0"/>
                  </a:moveTo>
                  <a:cubicBezTo>
                    <a:pt x="0" y="0"/>
                    <a:pt x="0" y="0"/>
                    <a:pt x="216265" y="0"/>
                  </a:cubicBezTo>
                  <a:lnTo>
                    <a:pt x="260241" y="0"/>
                  </a:lnTo>
                  <a:lnTo>
                    <a:pt x="260241" y="7887"/>
                  </a:lnTo>
                  <a:cubicBezTo>
                    <a:pt x="260241" y="16998"/>
                    <a:pt x="260241" y="35221"/>
                    <a:pt x="260241" y="71667"/>
                  </a:cubicBezTo>
                  <a:cubicBezTo>
                    <a:pt x="260241" y="71667"/>
                    <a:pt x="260241" y="71667"/>
                    <a:pt x="258505" y="71667"/>
                  </a:cubicBezTo>
                  <a:cubicBezTo>
                    <a:pt x="258505" y="71667"/>
                    <a:pt x="258505" y="71667"/>
                    <a:pt x="253299" y="97700"/>
                  </a:cubicBezTo>
                  <a:cubicBezTo>
                    <a:pt x="248091" y="111585"/>
                    <a:pt x="242884" y="118527"/>
                    <a:pt x="232470" y="134146"/>
                  </a:cubicBezTo>
                  <a:cubicBezTo>
                    <a:pt x="218585" y="153237"/>
                    <a:pt x="211642" y="174064"/>
                    <a:pt x="213378" y="196626"/>
                  </a:cubicBezTo>
                  <a:cubicBezTo>
                    <a:pt x="213378" y="252163"/>
                    <a:pt x="265449" y="297287"/>
                    <a:pt x="329668" y="297287"/>
                  </a:cubicBezTo>
                  <a:cubicBezTo>
                    <a:pt x="390417" y="297287"/>
                    <a:pt x="440751" y="257369"/>
                    <a:pt x="445959" y="205304"/>
                  </a:cubicBezTo>
                  <a:cubicBezTo>
                    <a:pt x="445959" y="205304"/>
                    <a:pt x="445959" y="205304"/>
                    <a:pt x="445959" y="203568"/>
                  </a:cubicBezTo>
                  <a:cubicBezTo>
                    <a:pt x="445959" y="203568"/>
                    <a:pt x="445959" y="201832"/>
                    <a:pt x="445959" y="201832"/>
                  </a:cubicBezTo>
                  <a:cubicBezTo>
                    <a:pt x="447695" y="175799"/>
                    <a:pt x="442487" y="153237"/>
                    <a:pt x="426866" y="134146"/>
                  </a:cubicBezTo>
                  <a:cubicBezTo>
                    <a:pt x="414716" y="118527"/>
                    <a:pt x="411245" y="109849"/>
                    <a:pt x="406038" y="94229"/>
                  </a:cubicBezTo>
                  <a:cubicBezTo>
                    <a:pt x="406038" y="94229"/>
                    <a:pt x="406038" y="94229"/>
                    <a:pt x="399096" y="71667"/>
                  </a:cubicBezTo>
                  <a:cubicBezTo>
                    <a:pt x="399096" y="71667"/>
                    <a:pt x="399096" y="71667"/>
                    <a:pt x="399096" y="40916"/>
                  </a:cubicBezTo>
                  <a:lnTo>
                    <a:pt x="399096" y="0"/>
                  </a:lnTo>
                  <a:lnTo>
                    <a:pt x="445854" y="0"/>
                  </a:lnTo>
                  <a:cubicBezTo>
                    <a:pt x="509547" y="0"/>
                    <a:pt x="582340" y="0"/>
                    <a:pt x="665531" y="0"/>
                  </a:cubicBezTo>
                  <a:cubicBezTo>
                    <a:pt x="808145" y="159076"/>
                    <a:pt x="952587" y="380318"/>
                    <a:pt x="1020238" y="669214"/>
                  </a:cubicBezTo>
                  <a:cubicBezTo>
                    <a:pt x="1020238" y="669214"/>
                    <a:pt x="1020238" y="669214"/>
                    <a:pt x="1023894" y="689327"/>
                  </a:cubicBezTo>
                  <a:cubicBezTo>
                    <a:pt x="1069604" y="894114"/>
                    <a:pt x="1075089" y="1131813"/>
                    <a:pt x="1016581" y="1407909"/>
                  </a:cubicBezTo>
                  <a:cubicBezTo>
                    <a:pt x="1016581" y="1407909"/>
                    <a:pt x="1016581" y="1407909"/>
                    <a:pt x="848295" y="1407909"/>
                  </a:cubicBezTo>
                  <a:lnTo>
                    <a:pt x="825931" y="1407909"/>
                  </a:lnTo>
                  <a:lnTo>
                    <a:pt x="825931" y="1407882"/>
                  </a:lnTo>
                  <a:lnTo>
                    <a:pt x="474666" y="1407882"/>
                  </a:lnTo>
                  <a:lnTo>
                    <a:pt x="475442" y="1498463"/>
                  </a:lnTo>
                  <a:cubicBezTo>
                    <a:pt x="475442" y="1498463"/>
                    <a:pt x="475442" y="1498463"/>
                    <a:pt x="484053" y="1531411"/>
                  </a:cubicBezTo>
                  <a:cubicBezTo>
                    <a:pt x="490942" y="1550488"/>
                    <a:pt x="496108" y="1559159"/>
                    <a:pt x="508164" y="1576501"/>
                  </a:cubicBezTo>
                  <a:cubicBezTo>
                    <a:pt x="518497" y="1590374"/>
                    <a:pt x="521942" y="1605982"/>
                    <a:pt x="521942" y="1623324"/>
                  </a:cubicBezTo>
                  <a:cubicBezTo>
                    <a:pt x="521942" y="1659742"/>
                    <a:pt x="485774" y="1690957"/>
                    <a:pt x="442719" y="1690957"/>
                  </a:cubicBezTo>
                  <a:cubicBezTo>
                    <a:pt x="401386" y="1690957"/>
                    <a:pt x="368663" y="1663210"/>
                    <a:pt x="365220" y="1626792"/>
                  </a:cubicBezTo>
                  <a:cubicBezTo>
                    <a:pt x="363497" y="1607716"/>
                    <a:pt x="366941" y="1592109"/>
                    <a:pt x="377275" y="1576501"/>
                  </a:cubicBezTo>
                  <a:cubicBezTo>
                    <a:pt x="391052" y="1559159"/>
                    <a:pt x="396219" y="1548754"/>
                    <a:pt x="404831" y="1527944"/>
                  </a:cubicBezTo>
                  <a:cubicBezTo>
                    <a:pt x="404831" y="1527944"/>
                    <a:pt x="404831" y="1527944"/>
                    <a:pt x="403108" y="1527944"/>
                  </a:cubicBezTo>
                  <a:lnTo>
                    <a:pt x="411719" y="1498463"/>
                  </a:lnTo>
                  <a:cubicBezTo>
                    <a:pt x="411719" y="1498463"/>
                    <a:pt x="411719" y="1498463"/>
                    <a:pt x="411719" y="1408181"/>
                  </a:cubicBezTo>
                  <a:lnTo>
                    <a:pt x="411719" y="1407882"/>
                  </a:lnTo>
                  <a:lnTo>
                    <a:pt x="0" y="1407882"/>
                  </a:lnTo>
                  <a:lnTo>
                    <a:pt x="0" y="1405159"/>
                  </a:lnTo>
                  <a:cubicBezTo>
                    <a:pt x="0" y="1385911"/>
                    <a:pt x="0" y="1231921"/>
                    <a:pt x="0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auto">
            <a:xfrm>
              <a:off x="8721620" y="2925343"/>
              <a:ext cx="865486" cy="288495"/>
            </a:xfrm>
            <a:custGeom>
              <a:avLst/>
              <a:gdLst>
                <a:gd name="T0" fmla="*/ 105 w 473"/>
                <a:gd name="T1" fmla="*/ 158 h 158"/>
                <a:gd name="T2" fmla="*/ 397 w 473"/>
                <a:gd name="T3" fmla="*/ 158 h 158"/>
                <a:gd name="T4" fmla="*/ 397 w 473"/>
                <a:gd name="T5" fmla="*/ 158 h 158"/>
                <a:gd name="T6" fmla="*/ 473 w 473"/>
                <a:gd name="T7" fmla="*/ 158 h 158"/>
                <a:gd name="T8" fmla="*/ 314 w 473"/>
                <a:gd name="T9" fmla="*/ 0 h 158"/>
                <a:gd name="T10" fmla="*/ 157 w 473"/>
                <a:gd name="T11" fmla="*/ 0 h 158"/>
                <a:gd name="T12" fmla="*/ 0 w 473"/>
                <a:gd name="T13" fmla="*/ 158 h 158"/>
                <a:gd name="T14" fmla="*/ 105 w 473"/>
                <a:gd name="T15" fmla="*/ 158 h 158"/>
                <a:gd name="T16" fmla="*/ 105 w 473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158">
                  <a:moveTo>
                    <a:pt x="105" y="158"/>
                  </a:moveTo>
                  <a:cubicBezTo>
                    <a:pt x="397" y="158"/>
                    <a:pt x="397" y="158"/>
                    <a:pt x="397" y="158"/>
                  </a:cubicBezTo>
                  <a:cubicBezTo>
                    <a:pt x="397" y="158"/>
                    <a:pt x="397" y="158"/>
                    <a:pt x="397" y="158"/>
                  </a:cubicBezTo>
                  <a:cubicBezTo>
                    <a:pt x="473" y="158"/>
                    <a:pt x="473" y="158"/>
                    <a:pt x="473" y="158"/>
                  </a:cubicBezTo>
                  <a:cubicBezTo>
                    <a:pt x="392" y="75"/>
                    <a:pt x="314" y="0"/>
                    <a:pt x="31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81" y="75"/>
                    <a:pt x="0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25"/>
            <p:cNvSpPr>
              <a:spLocks/>
            </p:cNvSpPr>
            <p:nvPr/>
          </p:nvSpPr>
          <p:spPr bwMode="auto">
            <a:xfrm>
              <a:off x="8590135" y="1141777"/>
              <a:ext cx="1130777" cy="669804"/>
            </a:xfrm>
            <a:custGeom>
              <a:avLst/>
              <a:gdLst>
                <a:gd name="T0" fmla="*/ 616 w 618"/>
                <a:gd name="T1" fmla="*/ 169 h 366"/>
                <a:gd name="T2" fmla="*/ 453 w 618"/>
                <a:gd name="T3" fmla="*/ 88 h 366"/>
                <a:gd name="T4" fmla="*/ 401 w 618"/>
                <a:gd name="T5" fmla="*/ 27 h 366"/>
                <a:gd name="T6" fmla="*/ 325 w 618"/>
                <a:gd name="T7" fmla="*/ 35 h 366"/>
                <a:gd name="T8" fmla="*/ 318 w 618"/>
                <a:gd name="T9" fmla="*/ 74 h 366"/>
                <a:gd name="T10" fmla="*/ 259 w 618"/>
                <a:gd name="T11" fmla="*/ 91 h 366"/>
                <a:gd name="T12" fmla="*/ 205 w 618"/>
                <a:gd name="T13" fmla="*/ 55 h 366"/>
                <a:gd name="T14" fmla="*/ 161 w 618"/>
                <a:gd name="T15" fmla="*/ 100 h 366"/>
                <a:gd name="T16" fmla="*/ 0 w 618"/>
                <a:gd name="T17" fmla="*/ 96 h 366"/>
                <a:gd name="T18" fmla="*/ 6 w 618"/>
                <a:gd name="T19" fmla="*/ 105 h 366"/>
                <a:gd name="T20" fmla="*/ 237 w 618"/>
                <a:gd name="T21" fmla="*/ 355 h 366"/>
                <a:gd name="T22" fmla="*/ 417 w 618"/>
                <a:gd name="T23" fmla="*/ 366 h 366"/>
                <a:gd name="T24" fmla="*/ 492 w 618"/>
                <a:gd name="T25" fmla="*/ 283 h 366"/>
                <a:gd name="T26" fmla="*/ 607 w 618"/>
                <a:gd name="T27" fmla="*/ 187 h 366"/>
                <a:gd name="T28" fmla="*/ 616 w 618"/>
                <a:gd name="T29" fmla="*/ 16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8" h="366">
                  <a:moveTo>
                    <a:pt x="616" y="169"/>
                  </a:moveTo>
                  <a:cubicBezTo>
                    <a:pt x="608" y="140"/>
                    <a:pt x="536" y="107"/>
                    <a:pt x="453" y="88"/>
                  </a:cubicBezTo>
                  <a:cubicBezTo>
                    <a:pt x="450" y="69"/>
                    <a:pt x="438" y="43"/>
                    <a:pt x="401" y="27"/>
                  </a:cubicBezTo>
                  <a:cubicBezTo>
                    <a:pt x="339" y="0"/>
                    <a:pt x="325" y="35"/>
                    <a:pt x="325" y="35"/>
                  </a:cubicBezTo>
                  <a:cubicBezTo>
                    <a:pt x="325" y="35"/>
                    <a:pt x="323" y="55"/>
                    <a:pt x="318" y="74"/>
                  </a:cubicBezTo>
                  <a:cubicBezTo>
                    <a:pt x="287" y="75"/>
                    <a:pt x="270" y="82"/>
                    <a:pt x="259" y="91"/>
                  </a:cubicBezTo>
                  <a:cubicBezTo>
                    <a:pt x="242" y="75"/>
                    <a:pt x="224" y="56"/>
                    <a:pt x="205" y="55"/>
                  </a:cubicBezTo>
                  <a:cubicBezTo>
                    <a:pt x="187" y="54"/>
                    <a:pt x="178" y="78"/>
                    <a:pt x="161" y="100"/>
                  </a:cubicBezTo>
                  <a:cubicBezTo>
                    <a:pt x="46" y="47"/>
                    <a:pt x="0" y="96"/>
                    <a:pt x="0" y="96"/>
                  </a:cubicBezTo>
                  <a:cubicBezTo>
                    <a:pt x="2" y="99"/>
                    <a:pt x="4" y="102"/>
                    <a:pt x="6" y="105"/>
                  </a:cubicBezTo>
                  <a:cubicBezTo>
                    <a:pt x="59" y="181"/>
                    <a:pt x="237" y="355"/>
                    <a:pt x="237" y="355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17" y="366"/>
                    <a:pt x="396" y="324"/>
                    <a:pt x="492" y="283"/>
                  </a:cubicBezTo>
                  <a:cubicBezTo>
                    <a:pt x="559" y="254"/>
                    <a:pt x="593" y="211"/>
                    <a:pt x="607" y="187"/>
                  </a:cubicBezTo>
                  <a:cubicBezTo>
                    <a:pt x="614" y="181"/>
                    <a:pt x="618" y="175"/>
                    <a:pt x="616" y="169"/>
                  </a:cubicBezTo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31"/>
            <p:cNvSpPr>
              <a:spLocks/>
            </p:cNvSpPr>
            <p:nvPr/>
          </p:nvSpPr>
          <p:spPr bwMode="auto">
            <a:xfrm>
              <a:off x="8509696" y="1696338"/>
              <a:ext cx="1392202" cy="1229005"/>
            </a:xfrm>
            <a:custGeom>
              <a:avLst/>
              <a:gdLst>
                <a:gd name="T0" fmla="*/ 761 w 761"/>
                <a:gd name="T1" fmla="*/ 109 h 672"/>
                <a:gd name="T2" fmla="*/ 761 w 761"/>
                <a:gd name="T3" fmla="*/ 582 h 672"/>
                <a:gd name="T4" fmla="*/ 709 w 761"/>
                <a:gd name="T5" fmla="*/ 582 h 672"/>
                <a:gd name="T6" fmla="*/ 527 w 761"/>
                <a:gd name="T7" fmla="*/ 672 h 672"/>
                <a:gd name="T8" fmla="*/ 123 w 761"/>
                <a:gd name="T9" fmla="*/ 672 h 672"/>
                <a:gd name="T10" fmla="*/ 85 w 761"/>
                <a:gd name="T11" fmla="*/ 609 h 672"/>
                <a:gd name="T12" fmla="*/ 112 w 761"/>
                <a:gd name="T13" fmla="*/ 533 h 672"/>
                <a:gd name="T14" fmla="*/ 51 w 761"/>
                <a:gd name="T15" fmla="*/ 451 h 672"/>
                <a:gd name="T16" fmla="*/ 98 w 761"/>
                <a:gd name="T17" fmla="*/ 373 h 672"/>
                <a:gd name="T18" fmla="*/ 84 w 761"/>
                <a:gd name="T19" fmla="*/ 371 h 672"/>
                <a:gd name="T20" fmla="*/ 16 w 761"/>
                <a:gd name="T21" fmla="*/ 293 h 672"/>
                <a:gd name="T22" fmla="*/ 69 w 761"/>
                <a:gd name="T23" fmla="*/ 215 h 672"/>
                <a:gd name="T24" fmla="*/ 80 w 761"/>
                <a:gd name="T25" fmla="*/ 213 h 672"/>
                <a:gd name="T26" fmla="*/ 0 w 761"/>
                <a:gd name="T27" fmla="*/ 115 h 672"/>
                <a:gd name="T28" fmla="*/ 397 w 761"/>
                <a:gd name="T29" fmla="*/ 31 h 672"/>
                <a:gd name="T30" fmla="*/ 703 w 761"/>
                <a:gd name="T31" fmla="*/ 100 h 672"/>
                <a:gd name="T32" fmla="*/ 761 w 761"/>
                <a:gd name="T33" fmla="*/ 10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1" h="672">
                  <a:moveTo>
                    <a:pt x="761" y="109"/>
                  </a:moveTo>
                  <a:cubicBezTo>
                    <a:pt x="761" y="582"/>
                    <a:pt x="761" y="582"/>
                    <a:pt x="761" y="582"/>
                  </a:cubicBezTo>
                  <a:cubicBezTo>
                    <a:pt x="709" y="582"/>
                    <a:pt x="709" y="582"/>
                    <a:pt x="709" y="582"/>
                  </a:cubicBezTo>
                  <a:cubicBezTo>
                    <a:pt x="709" y="582"/>
                    <a:pt x="640" y="672"/>
                    <a:pt x="527" y="672"/>
                  </a:cubicBezTo>
                  <a:cubicBezTo>
                    <a:pt x="413" y="672"/>
                    <a:pt x="123" y="672"/>
                    <a:pt x="123" y="672"/>
                  </a:cubicBezTo>
                  <a:cubicBezTo>
                    <a:pt x="123" y="672"/>
                    <a:pt x="85" y="660"/>
                    <a:pt x="85" y="609"/>
                  </a:cubicBezTo>
                  <a:cubicBezTo>
                    <a:pt x="85" y="558"/>
                    <a:pt x="112" y="551"/>
                    <a:pt x="112" y="533"/>
                  </a:cubicBezTo>
                  <a:cubicBezTo>
                    <a:pt x="112" y="515"/>
                    <a:pt x="51" y="551"/>
                    <a:pt x="51" y="451"/>
                  </a:cubicBezTo>
                  <a:cubicBezTo>
                    <a:pt x="51" y="351"/>
                    <a:pt x="98" y="387"/>
                    <a:pt x="98" y="373"/>
                  </a:cubicBezTo>
                  <a:cubicBezTo>
                    <a:pt x="98" y="370"/>
                    <a:pt x="92" y="370"/>
                    <a:pt x="84" y="371"/>
                  </a:cubicBezTo>
                  <a:cubicBezTo>
                    <a:pt x="60" y="372"/>
                    <a:pt x="16" y="373"/>
                    <a:pt x="16" y="293"/>
                  </a:cubicBezTo>
                  <a:cubicBezTo>
                    <a:pt x="16" y="211"/>
                    <a:pt x="51" y="213"/>
                    <a:pt x="69" y="215"/>
                  </a:cubicBezTo>
                  <a:cubicBezTo>
                    <a:pt x="76" y="216"/>
                    <a:pt x="80" y="217"/>
                    <a:pt x="80" y="213"/>
                  </a:cubicBezTo>
                  <a:cubicBezTo>
                    <a:pt x="80" y="202"/>
                    <a:pt x="0" y="230"/>
                    <a:pt x="0" y="115"/>
                  </a:cubicBezTo>
                  <a:cubicBezTo>
                    <a:pt x="0" y="0"/>
                    <a:pt x="239" y="31"/>
                    <a:pt x="397" y="31"/>
                  </a:cubicBezTo>
                  <a:cubicBezTo>
                    <a:pt x="555" y="31"/>
                    <a:pt x="663" y="66"/>
                    <a:pt x="703" y="100"/>
                  </a:cubicBezTo>
                  <a:cubicBezTo>
                    <a:pt x="743" y="134"/>
                    <a:pt x="761" y="109"/>
                    <a:pt x="761" y="109"/>
                  </a:cubicBezTo>
                </a:path>
              </a:pathLst>
            </a:custGeom>
            <a:solidFill>
              <a:srgbClr val="FFE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33"/>
            <p:cNvSpPr>
              <a:spLocks/>
            </p:cNvSpPr>
            <p:nvPr/>
          </p:nvSpPr>
          <p:spPr bwMode="auto">
            <a:xfrm>
              <a:off x="8665159" y="1895113"/>
              <a:ext cx="1236739" cy="1030229"/>
            </a:xfrm>
            <a:custGeom>
              <a:avLst/>
              <a:gdLst>
                <a:gd name="T0" fmla="*/ 676 w 676"/>
                <a:gd name="T1" fmla="*/ 0 h 563"/>
                <a:gd name="T2" fmla="*/ 656 w 676"/>
                <a:gd name="T3" fmla="*/ 9 h 563"/>
                <a:gd name="T4" fmla="*/ 648 w 676"/>
                <a:gd name="T5" fmla="*/ 8 h 563"/>
                <a:gd name="T6" fmla="*/ 21 w 676"/>
                <a:gd name="T7" fmla="*/ 494 h 563"/>
                <a:gd name="T8" fmla="*/ 0 w 676"/>
                <a:gd name="T9" fmla="*/ 493 h 563"/>
                <a:gd name="T10" fmla="*/ 0 w 676"/>
                <a:gd name="T11" fmla="*/ 500 h 563"/>
                <a:gd name="T12" fmla="*/ 0 w 676"/>
                <a:gd name="T13" fmla="*/ 500 h 563"/>
                <a:gd name="T14" fmla="*/ 38 w 676"/>
                <a:gd name="T15" fmla="*/ 563 h 563"/>
                <a:gd name="T16" fmla="*/ 442 w 676"/>
                <a:gd name="T17" fmla="*/ 563 h 563"/>
                <a:gd name="T18" fmla="*/ 624 w 676"/>
                <a:gd name="T19" fmla="*/ 473 h 563"/>
                <a:gd name="T20" fmla="*/ 676 w 676"/>
                <a:gd name="T21" fmla="*/ 473 h 563"/>
                <a:gd name="T22" fmla="*/ 676 w 676"/>
                <a:gd name="T2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" h="563">
                  <a:moveTo>
                    <a:pt x="676" y="0"/>
                  </a:moveTo>
                  <a:cubicBezTo>
                    <a:pt x="676" y="0"/>
                    <a:pt x="670" y="9"/>
                    <a:pt x="656" y="9"/>
                  </a:cubicBezTo>
                  <a:cubicBezTo>
                    <a:pt x="654" y="9"/>
                    <a:pt x="651" y="9"/>
                    <a:pt x="648" y="8"/>
                  </a:cubicBezTo>
                  <a:cubicBezTo>
                    <a:pt x="574" y="285"/>
                    <a:pt x="318" y="494"/>
                    <a:pt x="21" y="494"/>
                  </a:cubicBezTo>
                  <a:cubicBezTo>
                    <a:pt x="14" y="494"/>
                    <a:pt x="7" y="494"/>
                    <a:pt x="0" y="493"/>
                  </a:cubicBezTo>
                  <a:cubicBezTo>
                    <a:pt x="0" y="496"/>
                    <a:pt x="0" y="498"/>
                    <a:pt x="0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51"/>
                    <a:pt x="38" y="563"/>
                    <a:pt x="38" y="563"/>
                  </a:cubicBezTo>
                  <a:cubicBezTo>
                    <a:pt x="38" y="563"/>
                    <a:pt x="328" y="563"/>
                    <a:pt x="442" y="563"/>
                  </a:cubicBezTo>
                  <a:cubicBezTo>
                    <a:pt x="555" y="563"/>
                    <a:pt x="624" y="473"/>
                    <a:pt x="624" y="473"/>
                  </a:cubicBezTo>
                  <a:cubicBezTo>
                    <a:pt x="676" y="473"/>
                    <a:pt x="676" y="473"/>
                    <a:pt x="676" y="473"/>
                  </a:cubicBezTo>
                  <a:cubicBezTo>
                    <a:pt x="676" y="0"/>
                    <a:pt x="676" y="0"/>
                    <a:pt x="676" y="0"/>
                  </a:cubicBezTo>
                </a:path>
              </a:pathLst>
            </a:custGeom>
            <a:solidFill>
              <a:srgbClr val="FF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134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135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136"/>
            <p:cNvSpPr>
              <a:spLocks noChangeArrowheads="1"/>
            </p:cNvSpPr>
            <p:nvPr/>
          </p:nvSpPr>
          <p:spPr bwMode="auto">
            <a:xfrm>
              <a:off x="10188845" y="1758213"/>
              <a:ext cx="2392060" cy="1157848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137"/>
            <p:cNvSpPr>
              <a:spLocks noChangeArrowheads="1"/>
            </p:cNvSpPr>
            <p:nvPr/>
          </p:nvSpPr>
          <p:spPr bwMode="auto">
            <a:xfrm>
              <a:off x="10188846" y="1758213"/>
              <a:ext cx="1995489" cy="115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138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solidFill>
              <a:srgbClr val="44546A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139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140"/>
            <p:cNvSpPr>
              <a:spLocks noChangeArrowheads="1"/>
            </p:cNvSpPr>
            <p:nvPr/>
          </p:nvSpPr>
          <p:spPr bwMode="auto">
            <a:xfrm>
              <a:off x="10188846" y="2646902"/>
              <a:ext cx="2392059" cy="269159"/>
            </a:xfrm>
            <a:prstGeom prst="rect">
              <a:avLst/>
            </a:pr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141"/>
            <p:cNvSpPr>
              <a:spLocks noChangeArrowheads="1"/>
            </p:cNvSpPr>
            <p:nvPr/>
          </p:nvSpPr>
          <p:spPr bwMode="auto">
            <a:xfrm>
              <a:off x="10188846" y="2646902"/>
              <a:ext cx="1995489" cy="26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017785" y="3241682"/>
              <a:ext cx="2270063" cy="972354"/>
            </a:xfrm>
            <a:custGeom>
              <a:avLst/>
              <a:gdLst>
                <a:gd name="connsiteX0" fmla="*/ 682299 w 2270063"/>
                <a:gd name="connsiteY0" fmla="*/ 0 h 972354"/>
                <a:gd name="connsiteX1" fmla="*/ 1589593 w 2270063"/>
                <a:gd name="connsiteY1" fmla="*/ 0 h 972354"/>
                <a:gd name="connsiteX2" fmla="*/ 2173114 w 2270063"/>
                <a:gd name="connsiteY2" fmla="*/ 579905 h 972354"/>
                <a:gd name="connsiteX3" fmla="*/ 2270063 w 2270063"/>
                <a:gd name="connsiteY3" fmla="*/ 676861 h 972354"/>
                <a:gd name="connsiteX4" fmla="*/ 2209774 w 2270063"/>
                <a:gd name="connsiteY4" fmla="*/ 676861 h 972354"/>
                <a:gd name="connsiteX5" fmla="*/ 2171060 w 2270063"/>
                <a:gd name="connsiteY5" fmla="*/ 676861 h 972354"/>
                <a:gd name="connsiteX6" fmla="*/ 2171060 w 2270063"/>
                <a:gd name="connsiteY6" fmla="*/ 676481 h 972354"/>
                <a:gd name="connsiteX7" fmla="*/ 1998055 w 2270063"/>
                <a:gd name="connsiteY7" fmla="*/ 676481 h 972354"/>
                <a:gd name="connsiteX8" fmla="*/ 1998087 w 2270063"/>
                <a:gd name="connsiteY8" fmla="*/ 680184 h 972354"/>
                <a:gd name="connsiteX9" fmla="*/ 1998886 w 2270063"/>
                <a:gd name="connsiteY9" fmla="*/ 773449 h 972354"/>
                <a:gd name="connsiteX10" fmla="*/ 2007497 w 2270063"/>
                <a:gd name="connsiteY10" fmla="*/ 806397 h 972354"/>
                <a:gd name="connsiteX11" fmla="*/ 2031608 w 2270063"/>
                <a:gd name="connsiteY11" fmla="*/ 851487 h 972354"/>
                <a:gd name="connsiteX12" fmla="*/ 2045386 w 2270063"/>
                <a:gd name="connsiteY12" fmla="*/ 898310 h 972354"/>
                <a:gd name="connsiteX13" fmla="*/ 1966163 w 2270063"/>
                <a:gd name="connsiteY13" fmla="*/ 965943 h 972354"/>
                <a:gd name="connsiteX14" fmla="*/ 1888664 w 2270063"/>
                <a:gd name="connsiteY14" fmla="*/ 901778 h 972354"/>
                <a:gd name="connsiteX15" fmla="*/ 1900719 w 2270063"/>
                <a:gd name="connsiteY15" fmla="*/ 851487 h 972354"/>
                <a:gd name="connsiteX16" fmla="*/ 1928275 w 2270063"/>
                <a:gd name="connsiteY16" fmla="*/ 802930 h 972354"/>
                <a:gd name="connsiteX17" fmla="*/ 1926552 w 2270063"/>
                <a:gd name="connsiteY17" fmla="*/ 802930 h 972354"/>
                <a:gd name="connsiteX18" fmla="*/ 1935163 w 2270063"/>
                <a:gd name="connsiteY18" fmla="*/ 773449 h 972354"/>
                <a:gd name="connsiteX19" fmla="*/ 1935163 w 2270063"/>
                <a:gd name="connsiteY19" fmla="*/ 683166 h 972354"/>
                <a:gd name="connsiteX20" fmla="*/ 1935163 w 2270063"/>
                <a:gd name="connsiteY20" fmla="*/ 676481 h 972354"/>
                <a:gd name="connsiteX21" fmla="*/ 336251 w 2270063"/>
                <a:gd name="connsiteY21" fmla="*/ 676481 h 972354"/>
                <a:gd name="connsiteX22" fmla="*/ 336337 w 2270063"/>
                <a:gd name="connsiteY22" fmla="*/ 686595 h 972354"/>
                <a:gd name="connsiteX23" fmla="*/ 337136 w 2270063"/>
                <a:gd name="connsiteY23" fmla="*/ 779860 h 972354"/>
                <a:gd name="connsiteX24" fmla="*/ 345747 w 2270063"/>
                <a:gd name="connsiteY24" fmla="*/ 812808 h 972354"/>
                <a:gd name="connsiteX25" fmla="*/ 369858 w 2270063"/>
                <a:gd name="connsiteY25" fmla="*/ 857898 h 972354"/>
                <a:gd name="connsiteX26" fmla="*/ 383636 w 2270063"/>
                <a:gd name="connsiteY26" fmla="*/ 904721 h 972354"/>
                <a:gd name="connsiteX27" fmla="*/ 304413 w 2270063"/>
                <a:gd name="connsiteY27" fmla="*/ 972354 h 972354"/>
                <a:gd name="connsiteX28" fmla="*/ 226914 w 2270063"/>
                <a:gd name="connsiteY28" fmla="*/ 908189 h 972354"/>
                <a:gd name="connsiteX29" fmla="*/ 238969 w 2270063"/>
                <a:gd name="connsiteY29" fmla="*/ 857898 h 972354"/>
                <a:gd name="connsiteX30" fmla="*/ 266525 w 2270063"/>
                <a:gd name="connsiteY30" fmla="*/ 809341 h 972354"/>
                <a:gd name="connsiteX31" fmla="*/ 264802 w 2270063"/>
                <a:gd name="connsiteY31" fmla="*/ 809341 h 972354"/>
                <a:gd name="connsiteX32" fmla="*/ 273413 w 2270063"/>
                <a:gd name="connsiteY32" fmla="*/ 779860 h 972354"/>
                <a:gd name="connsiteX33" fmla="*/ 273413 w 2270063"/>
                <a:gd name="connsiteY33" fmla="*/ 689577 h 972354"/>
                <a:gd name="connsiteX34" fmla="*/ 273413 w 2270063"/>
                <a:gd name="connsiteY34" fmla="*/ 676481 h 972354"/>
                <a:gd name="connsiteX35" fmla="*/ 13253 w 2270063"/>
                <a:gd name="connsiteY35" fmla="*/ 676481 h 972354"/>
                <a:gd name="connsiteX36" fmla="*/ 13253 w 2270063"/>
                <a:gd name="connsiteY36" fmla="*/ 676861 h 972354"/>
                <a:gd name="connsiteX37" fmla="*/ 0 w 2270063"/>
                <a:gd name="connsiteY37" fmla="*/ 676861 h 972354"/>
                <a:gd name="connsiteX38" fmla="*/ 96949 w 2270063"/>
                <a:gd name="connsiteY38" fmla="*/ 579905 h 972354"/>
                <a:gd name="connsiteX39" fmla="*/ 682299 w 2270063"/>
                <a:gd name="connsiteY39" fmla="*/ 0 h 97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70063" h="972354">
                  <a:moveTo>
                    <a:pt x="682299" y="0"/>
                  </a:moveTo>
                  <a:cubicBezTo>
                    <a:pt x="682299" y="0"/>
                    <a:pt x="682299" y="0"/>
                    <a:pt x="1589593" y="0"/>
                  </a:cubicBezTo>
                  <a:cubicBezTo>
                    <a:pt x="1783490" y="197570"/>
                    <a:pt x="2026777" y="440874"/>
                    <a:pt x="2173114" y="579905"/>
                  </a:cubicBezTo>
                  <a:cubicBezTo>
                    <a:pt x="2204211" y="609175"/>
                    <a:pt x="2237137" y="640274"/>
                    <a:pt x="2270063" y="676861"/>
                  </a:cubicBezTo>
                  <a:cubicBezTo>
                    <a:pt x="2270063" y="676861"/>
                    <a:pt x="2270063" y="676861"/>
                    <a:pt x="2209774" y="676861"/>
                  </a:cubicBezTo>
                  <a:lnTo>
                    <a:pt x="2171060" y="676861"/>
                  </a:lnTo>
                  <a:lnTo>
                    <a:pt x="2171060" y="676481"/>
                  </a:lnTo>
                  <a:lnTo>
                    <a:pt x="1998055" y="676481"/>
                  </a:lnTo>
                  <a:lnTo>
                    <a:pt x="1998087" y="680184"/>
                  </a:lnTo>
                  <a:cubicBezTo>
                    <a:pt x="1998301" y="705084"/>
                    <a:pt x="1998563" y="735730"/>
                    <a:pt x="1998886" y="773449"/>
                  </a:cubicBezTo>
                  <a:cubicBezTo>
                    <a:pt x="1998886" y="773449"/>
                    <a:pt x="1998886" y="773449"/>
                    <a:pt x="2007497" y="806397"/>
                  </a:cubicBezTo>
                  <a:cubicBezTo>
                    <a:pt x="2014386" y="825474"/>
                    <a:pt x="2019552" y="834145"/>
                    <a:pt x="2031608" y="851487"/>
                  </a:cubicBezTo>
                  <a:cubicBezTo>
                    <a:pt x="2041941" y="865360"/>
                    <a:pt x="2045386" y="880968"/>
                    <a:pt x="2045386" y="898310"/>
                  </a:cubicBezTo>
                  <a:cubicBezTo>
                    <a:pt x="2045386" y="934728"/>
                    <a:pt x="2009218" y="965943"/>
                    <a:pt x="1966163" y="965943"/>
                  </a:cubicBezTo>
                  <a:cubicBezTo>
                    <a:pt x="1924830" y="965943"/>
                    <a:pt x="1892107" y="938196"/>
                    <a:pt x="1888664" y="901778"/>
                  </a:cubicBezTo>
                  <a:cubicBezTo>
                    <a:pt x="1886941" y="882702"/>
                    <a:pt x="1890385" y="867095"/>
                    <a:pt x="1900719" y="851487"/>
                  </a:cubicBezTo>
                  <a:cubicBezTo>
                    <a:pt x="1914496" y="834145"/>
                    <a:pt x="1919663" y="823740"/>
                    <a:pt x="1928275" y="802930"/>
                  </a:cubicBezTo>
                  <a:cubicBezTo>
                    <a:pt x="1928275" y="802930"/>
                    <a:pt x="1928275" y="802930"/>
                    <a:pt x="1926552" y="802930"/>
                  </a:cubicBezTo>
                  <a:lnTo>
                    <a:pt x="1935163" y="773449"/>
                  </a:lnTo>
                  <a:cubicBezTo>
                    <a:pt x="1935163" y="773449"/>
                    <a:pt x="1935163" y="773449"/>
                    <a:pt x="1935163" y="683166"/>
                  </a:cubicBezTo>
                  <a:lnTo>
                    <a:pt x="1935163" y="676481"/>
                  </a:lnTo>
                  <a:lnTo>
                    <a:pt x="336251" y="676481"/>
                  </a:lnTo>
                  <a:lnTo>
                    <a:pt x="336337" y="686595"/>
                  </a:lnTo>
                  <a:cubicBezTo>
                    <a:pt x="336551" y="711495"/>
                    <a:pt x="336813" y="742141"/>
                    <a:pt x="337136" y="779860"/>
                  </a:cubicBezTo>
                  <a:cubicBezTo>
                    <a:pt x="337136" y="779860"/>
                    <a:pt x="337136" y="779860"/>
                    <a:pt x="345747" y="812808"/>
                  </a:cubicBezTo>
                  <a:cubicBezTo>
                    <a:pt x="352636" y="831885"/>
                    <a:pt x="357802" y="840556"/>
                    <a:pt x="369858" y="857898"/>
                  </a:cubicBezTo>
                  <a:cubicBezTo>
                    <a:pt x="380191" y="871771"/>
                    <a:pt x="383636" y="887379"/>
                    <a:pt x="383636" y="904721"/>
                  </a:cubicBezTo>
                  <a:cubicBezTo>
                    <a:pt x="383636" y="941139"/>
                    <a:pt x="347468" y="972354"/>
                    <a:pt x="304413" y="972354"/>
                  </a:cubicBezTo>
                  <a:cubicBezTo>
                    <a:pt x="263080" y="972354"/>
                    <a:pt x="230357" y="944607"/>
                    <a:pt x="226914" y="908189"/>
                  </a:cubicBezTo>
                  <a:cubicBezTo>
                    <a:pt x="225191" y="889113"/>
                    <a:pt x="228635" y="873506"/>
                    <a:pt x="238969" y="857898"/>
                  </a:cubicBezTo>
                  <a:cubicBezTo>
                    <a:pt x="252746" y="840556"/>
                    <a:pt x="257913" y="830151"/>
                    <a:pt x="266525" y="809341"/>
                  </a:cubicBezTo>
                  <a:cubicBezTo>
                    <a:pt x="266525" y="809341"/>
                    <a:pt x="266525" y="809341"/>
                    <a:pt x="264802" y="809341"/>
                  </a:cubicBezTo>
                  <a:lnTo>
                    <a:pt x="273413" y="779860"/>
                  </a:lnTo>
                  <a:cubicBezTo>
                    <a:pt x="273413" y="779860"/>
                    <a:pt x="273413" y="779860"/>
                    <a:pt x="273413" y="689577"/>
                  </a:cubicBezTo>
                  <a:lnTo>
                    <a:pt x="273413" y="676481"/>
                  </a:lnTo>
                  <a:lnTo>
                    <a:pt x="13253" y="676481"/>
                  </a:lnTo>
                  <a:lnTo>
                    <a:pt x="13253" y="676861"/>
                  </a:lnTo>
                  <a:lnTo>
                    <a:pt x="0" y="676861"/>
                  </a:lnTo>
                  <a:cubicBezTo>
                    <a:pt x="32926" y="640274"/>
                    <a:pt x="65852" y="609175"/>
                    <a:pt x="96949" y="579905"/>
                  </a:cubicBezTo>
                  <a:cubicBezTo>
                    <a:pt x="243287" y="440874"/>
                    <a:pt x="486573" y="197570"/>
                    <a:pt x="682299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448457" y="3430653"/>
            <a:ext cx="8282852" cy="3094035"/>
            <a:chOff x="2448457" y="3430653"/>
            <a:chExt cx="8282852" cy="3094035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387010" y="3661485"/>
              <a:ext cx="36195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lgDash"/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244605" y="3430653"/>
              <a:ext cx="29466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AU" sz="2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ASURANSI KEMATIAN</a:t>
              </a:r>
              <a:endParaRPr lang="en-AU" sz="2400" b="1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387010" y="4548678"/>
              <a:ext cx="36195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lgDash"/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456266" y="4317846"/>
              <a:ext cx="27349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AU" sz="2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UANG DUKA WAFAT</a:t>
              </a:r>
              <a:endParaRPr lang="en-AU" sz="2400" b="1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387010" y="5336888"/>
              <a:ext cx="305697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lgDash"/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456266" y="5106056"/>
              <a:ext cx="27349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AU" sz="2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PENSIUN TERUSAN</a:t>
              </a:r>
              <a:endParaRPr lang="en-AU" sz="2400" b="1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6387010" y="6060373"/>
              <a:ext cx="43442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lgDash"/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448457" y="5693691"/>
              <a:ext cx="37427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AU" sz="2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PENSIUN JANDA/DUDA/YATIM PIATU</a:t>
              </a:r>
              <a:endParaRPr lang="en-AU" sz="2400" b="1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16200000">
              <a:off x="10335309" y="5664373"/>
              <a:ext cx="792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lgDash"/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68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テキスト ボックス 16"/>
          <p:cNvSpPr txBox="1"/>
          <p:nvPr/>
        </p:nvSpPr>
        <p:spPr>
          <a:xfrm>
            <a:off x="806508" y="1318875"/>
            <a:ext cx="803449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MANFAAT APABILA </a:t>
            </a:r>
            <a:r>
              <a:rPr kumimoji="1" lang="en-US" altLang="ja-JP" sz="2800" b="1" dirty="0" smtClean="0">
                <a:ln w="6350">
                  <a:noFill/>
                </a:ln>
                <a:solidFill>
                  <a:srgbClr val="D6B713"/>
                </a:solidFill>
                <a:latin typeface="Open Sans"/>
              </a:rPr>
              <a:t>PENSIUN JANDA/DUDA </a:t>
            </a:r>
          </a:p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MENINGGAL DUNIA</a:t>
            </a:r>
            <a:endParaRPr kumimoji="1" lang="ja-JP" altLang="en-US" sz="2800" b="1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57917" y="1888953"/>
            <a:ext cx="4724683" cy="3693050"/>
            <a:chOff x="7435907" y="1141777"/>
            <a:chExt cx="5144998" cy="4969387"/>
          </a:xfrm>
          <a:effectLst/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connsiteX0" fmla="*/ 0 w 942057"/>
                <a:gd name="connsiteY0" fmla="*/ 0 h 1411538"/>
                <a:gd name="connsiteX1" fmla="*/ 942057 w 942057"/>
                <a:gd name="connsiteY1" fmla="*/ 0 h 1411538"/>
                <a:gd name="connsiteX2" fmla="*/ 942057 w 942057"/>
                <a:gd name="connsiteY2" fmla="*/ 689140 h 1411538"/>
                <a:gd name="connsiteX3" fmla="*/ 942057 w 942057"/>
                <a:gd name="connsiteY3" fmla="*/ 773446 h 1411538"/>
                <a:gd name="connsiteX4" fmla="*/ 942057 w 942057"/>
                <a:gd name="connsiteY4" fmla="*/ 1411538 h 1411538"/>
                <a:gd name="connsiteX5" fmla="*/ 800155 w 942057"/>
                <a:gd name="connsiteY5" fmla="*/ 1411538 h 1411538"/>
                <a:gd name="connsiteX6" fmla="*/ 800155 w 942057"/>
                <a:gd name="connsiteY6" fmla="*/ 1338646 h 1411538"/>
                <a:gd name="connsiteX7" fmla="*/ 801891 w 942057"/>
                <a:gd name="connsiteY7" fmla="*/ 1338646 h 1411538"/>
                <a:gd name="connsiteX8" fmla="*/ 807097 w 942057"/>
                <a:gd name="connsiteY8" fmla="*/ 1312613 h 1411538"/>
                <a:gd name="connsiteX9" fmla="*/ 827926 w 942057"/>
                <a:gd name="connsiteY9" fmla="*/ 1276167 h 1411538"/>
                <a:gd name="connsiteX10" fmla="*/ 847018 w 942057"/>
                <a:gd name="connsiteY10" fmla="*/ 1213687 h 1411538"/>
                <a:gd name="connsiteX11" fmla="*/ 730728 w 942057"/>
                <a:gd name="connsiteY11" fmla="*/ 1113026 h 1411538"/>
                <a:gd name="connsiteX12" fmla="*/ 614437 w 942057"/>
                <a:gd name="connsiteY12" fmla="*/ 1205009 h 1411538"/>
                <a:gd name="connsiteX13" fmla="*/ 614437 w 942057"/>
                <a:gd name="connsiteY13" fmla="*/ 1206745 h 1411538"/>
                <a:gd name="connsiteX14" fmla="*/ 614437 w 942057"/>
                <a:gd name="connsiteY14" fmla="*/ 1208481 h 1411538"/>
                <a:gd name="connsiteX15" fmla="*/ 633530 w 942057"/>
                <a:gd name="connsiteY15" fmla="*/ 1276167 h 1411538"/>
                <a:gd name="connsiteX16" fmla="*/ 654358 w 942057"/>
                <a:gd name="connsiteY16" fmla="*/ 1316084 h 1411538"/>
                <a:gd name="connsiteX17" fmla="*/ 661300 w 942057"/>
                <a:gd name="connsiteY17" fmla="*/ 1338646 h 1411538"/>
                <a:gd name="connsiteX18" fmla="*/ 661300 w 942057"/>
                <a:gd name="connsiteY18" fmla="*/ 1411538 h 1411538"/>
                <a:gd name="connsiteX19" fmla="*/ 280632 w 942057"/>
                <a:gd name="connsiteY19" fmla="*/ 1411538 h 1411538"/>
                <a:gd name="connsiteX20" fmla="*/ 280632 w 942057"/>
                <a:gd name="connsiteY20" fmla="*/ 1338646 h 1411538"/>
                <a:gd name="connsiteX21" fmla="*/ 282368 w 942057"/>
                <a:gd name="connsiteY21" fmla="*/ 1338646 h 1411538"/>
                <a:gd name="connsiteX22" fmla="*/ 287574 w 942057"/>
                <a:gd name="connsiteY22" fmla="*/ 1312613 h 1411538"/>
                <a:gd name="connsiteX23" fmla="*/ 308403 w 942057"/>
                <a:gd name="connsiteY23" fmla="*/ 1276167 h 1411538"/>
                <a:gd name="connsiteX24" fmla="*/ 327495 w 942057"/>
                <a:gd name="connsiteY24" fmla="*/ 1213687 h 1411538"/>
                <a:gd name="connsiteX25" fmla="*/ 211205 w 942057"/>
                <a:gd name="connsiteY25" fmla="*/ 1113026 h 1411538"/>
                <a:gd name="connsiteX26" fmla="*/ 94914 w 942057"/>
                <a:gd name="connsiteY26" fmla="*/ 1205009 h 1411538"/>
                <a:gd name="connsiteX27" fmla="*/ 94914 w 942057"/>
                <a:gd name="connsiteY27" fmla="*/ 1206745 h 1411538"/>
                <a:gd name="connsiteX28" fmla="*/ 94914 w 942057"/>
                <a:gd name="connsiteY28" fmla="*/ 1208481 h 1411538"/>
                <a:gd name="connsiteX29" fmla="*/ 114007 w 942057"/>
                <a:gd name="connsiteY29" fmla="*/ 1276167 h 1411538"/>
                <a:gd name="connsiteX30" fmla="*/ 134835 w 942057"/>
                <a:gd name="connsiteY30" fmla="*/ 1316084 h 1411538"/>
                <a:gd name="connsiteX31" fmla="*/ 141777 w 942057"/>
                <a:gd name="connsiteY31" fmla="*/ 1338646 h 1411538"/>
                <a:gd name="connsiteX32" fmla="*/ 141777 w 942057"/>
                <a:gd name="connsiteY32" fmla="*/ 1411538 h 1411538"/>
                <a:gd name="connsiteX33" fmla="*/ 0 w 942057"/>
                <a:gd name="connsiteY33" fmla="*/ 1411538 h 1411538"/>
                <a:gd name="connsiteX34" fmla="*/ 0 w 942057"/>
                <a:gd name="connsiteY34" fmla="*/ 773446 h 1411538"/>
                <a:gd name="connsiteX35" fmla="*/ 0 w 942057"/>
                <a:gd name="connsiteY35" fmla="*/ 689140 h 14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42057" h="1411538">
                  <a:moveTo>
                    <a:pt x="0" y="0"/>
                  </a:moveTo>
                  <a:lnTo>
                    <a:pt x="942057" y="0"/>
                  </a:lnTo>
                  <a:lnTo>
                    <a:pt x="942057" y="689140"/>
                  </a:lnTo>
                  <a:lnTo>
                    <a:pt x="942057" y="773446"/>
                  </a:lnTo>
                  <a:lnTo>
                    <a:pt x="942057" y="1411538"/>
                  </a:lnTo>
                  <a:lnTo>
                    <a:pt x="800155" y="1411538"/>
                  </a:lnTo>
                  <a:cubicBezTo>
                    <a:pt x="800155" y="1411538"/>
                    <a:pt x="800155" y="1411538"/>
                    <a:pt x="800155" y="1338646"/>
                  </a:cubicBezTo>
                  <a:cubicBezTo>
                    <a:pt x="800155" y="1338646"/>
                    <a:pt x="800155" y="1338646"/>
                    <a:pt x="801891" y="1338646"/>
                  </a:cubicBezTo>
                  <a:cubicBezTo>
                    <a:pt x="801891" y="1338646"/>
                    <a:pt x="801891" y="1338646"/>
                    <a:pt x="807097" y="1312613"/>
                  </a:cubicBezTo>
                  <a:cubicBezTo>
                    <a:pt x="812305" y="1298728"/>
                    <a:pt x="817512" y="1291786"/>
                    <a:pt x="827926" y="1276167"/>
                  </a:cubicBezTo>
                  <a:cubicBezTo>
                    <a:pt x="841811" y="1257076"/>
                    <a:pt x="848754" y="1236249"/>
                    <a:pt x="847018" y="1213687"/>
                  </a:cubicBezTo>
                  <a:cubicBezTo>
                    <a:pt x="847018" y="1158150"/>
                    <a:pt x="794947" y="1113026"/>
                    <a:pt x="730728" y="1113026"/>
                  </a:cubicBezTo>
                  <a:cubicBezTo>
                    <a:pt x="669979" y="1113026"/>
                    <a:pt x="619645" y="1152944"/>
                    <a:pt x="614437" y="1205009"/>
                  </a:cubicBezTo>
                  <a:cubicBezTo>
                    <a:pt x="614437" y="1205009"/>
                    <a:pt x="614437" y="1205009"/>
                    <a:pt x="614437" y="1206745"/>
                  </a:cubicBezTo>
                  <a:cubicBezTo>
                    <a:pt x="614437" y="1206745"/>
                    <a:pt x="614437" y="1208481"/>
                    <a:pt x="614437" y="1208481"/>
                  </a:cubicBezTo>
                  <a:cubicBezTo>
                    <a:pt x="612701" y="1234514"/>
                    <a:pt x="617909" y="1257076"/>
                    <a:pt x="633530" y="1276167"/>
                  </a:cubicBezTo>
                  <a:cubicBezTo>
                    <a:pt x="645680" y="1291786"/>
                    <a:pt x="649151" y="1300464"/>
                    <a:pt x="654358" y="1316084"/>
                  </a:cubicBezTo>
                  <a:cubicBezTo>
                    <a:pt x="654358" y="1316084"/>
                    <a:pt x="654358" y="1316084"/>
                    <a:pt x="661300" y="1338646"/>
                  </a:cubicBezTo>
                  <a:cubicBezTo>
                    <a:pt x="661300" y="1338646"/>
                    <a:pt x="661300" y="1338646"/>
                    <a:pt x="661300" y="1411538"/>
                  </a:cubicBezTo>
                  <a:lnTo>
                    <a:pt x="280632" y="1411538"/>
                  </a:lnTo>
                  <a:cubicBezTo>
                    <a:pt x="280632" y="1411538"/>
                    <a:pt x="280632" y="1411538"/>
                    <a:pt x="280632" y="1338646"/>
                  </a:cubicBezTo>
                  <a:cubicBezTo>
                    <a:pt x="280632" y="1338646"/>
                    <a:pt x="280632" y="1338646"/>
                    <a:pt x="282368" y="1338646"/>
                  </a:cubicBezTo>
                  <a:cubicBezTo>
                    <a:pt x="282368" y="1338646"/>
                    <a:pt x="282368" y="1338646"/>
                    <a:pt x="287574" y="1312613"/>
                  </a:cubicBezTo>
                  <a:cubicBezTo>
                    <a:pt x="292782" y="1298728"/>
                    <a:pt x="297989" y="1291786"/>
                    <a:pt x="308403" y="1276167"/>
                  </a:cubicBezTo>
                  <a:cubicBezTo>
                    <a:pt x="322288" y="1257076"/>
                    <a:pt x="329231" y="1236249"/>
                    <a:pt x="327495" y="1213687"/>
                  </a:cubicBezTo>
                  <a:cubicBezTo>
                    <a:pt x="327495" y="1158150"/>
                    <a:pt x="275424" y="1113026"/>
                    <a:pt x="211205" y="1113026"/>
                  </a:cubicBezTo>
                  <a:cubicBezTo>
                    <a:pt x="150456" y="1113026"/>
                    <a:pt x="100122" y="1152944"/>
                    <a:pt x="94914" y="1205009"/>
                  </a:cubicBezTo>
                  <a:cubicBezTo>
                    <a:pt x="94914" y="1205009"/>
                    <a:pt x="94914" y="1205009"/>
                    <a:pt x="94914" y="1206745"/>
                  </a:cubicBezTo>
                  <a:cubicBezTo>
                    <a:pt x="94914" y="1206745"/>
                    <a:pt x="94914" y="1208481"/>
                    <a:pt x="94914" y="1208481"/>
                  </a:cubicBezTo>
                  <a:cubicBezTo>
                    <a:pt x="93178" y="1234514"/>
                    <a:pt x="98386" y="1257076"/>
                    <a:pt x="114007" y="1276167"/>
                  </a:cubicBezTo>
                  <a:cubicBezTo>
                    <a:pt x="126157" y="1291786"/>
                    <a:pt x="129628" y="1300464"/>
                    <a:pt x="134835" y="1316084"/>
                  </a:cubicBezTo>
                  <a:cubicBezTo>
                    <a:pt x="134835" y="1316084"/>
                    <a:pt x="134835" y="1316084"/>
                    <a:pt x="141777" y="1338646"/>
                  </a:cubicBezTo>
                  <a:cubicBezTo>
                    <a:pt x="141777" y="1338646"/>
                    <a:pt x="141777" y="1338646"/>
                    <a:pt x="141777" y="1411538"/>
                  </a:cubicBezTo>
                  <a:lnTo>
                    <a:pt x="0" y="1411538"/>
                  </a:lnTo>
                  <a:lnTo>
                    <a:pt x="0" y="773446"/>
                  </a:lnTo>
                  <a:lnTo>
                    <a:pt x="0" y="689140"/>
                  </a:ln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10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T0" fmla="*/ 0 w 1218"/>
                <a:gd name="T1" fmla="*/ 0 h 1825"/>
                <a:gd name="T2" fmla="*/ 0 w 1218"/>
                <a:gd name="T3" fmla="*/ 891 h 1825"/>
                <a:gd name="T4" fmla="*/ 0 w 1218"/>
                <a:gd name="T5" fmla="*/ 1000 h 1825"/>
                <a:gd name="T6" fmla="*/ 0 w 1218"/>
                <a:gd name="T7" fmla="*/ 1825 h 1825"/>
                <a:gd name="T8" fmla="*/ 1218 w 1218"/>
                <a:gd name="T9" fmla="*/ 1825 h 1825"/>
                <a:gd name="T10" fmla="*/ 1218 w 1218"/>
                <a:gd name="T11" fmla="*/ 1000 h 1825"/>
                <a:gd name="T12" fmla="*/ 1218 w 1218"/>
                <a:gd name="T13" fmla="*/ 891 h 1825"/>
                <a:gd name="T14" fmla="*/ 1218 w 1218"/>
                <a:gd name="T15" fmla="*/ 0 h 1825"/>
                <a:gd name="T16" fmla="*/ 0 w 1218"/>
                <a:gd name="T17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1825">
                  <a:moveTo>
                    <a:pt x="0" y="0"/>
                  </a:moveTo>
                  <a:lnTo>
                    <a:pt x="0" y="891"/>
                  </a:lnTo>
                  <a:lnTo>
                    <a:pt x="0" y="1000"/>
                  </a:lnTo>
                  <a:lnTo>
                    <a:pt x="0" y="1825"/>
                  </a:lnTo>
                  <a:lnTo>
                    <a:pt x="1218" y="1825"/>
                  </a:lnTo>
                  <a:lnTo>
                    <a:pt x="1218" y="1000"/>
                  </a:lnTo>
                  <a:lnTo>
                    <a:pt x="1218" y="891"/>
                  </a:lnTo>
                  <a:lnTo>
                    <a:pt x="121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435907" y="5105131"/>
              <a:ext cx="1686358" cy="1006033"/>
            </a:xfrm>
            <a:custGeom>
              <a:avLst/>
              <a:gdLst>
                <a:gd name="connsiteX0" fmla="*/ 1441509 w 1686358"/>
                <a:gd name="connsiteY0" fmla="*/ 0 h 1006033"/>
                <a:gd name="connsiteX1" fmla="*/ 1519008 w 1686358"/>
                <a:gd name="connsiteY1" fmla="*/ 64165 h 1006033"/>
                <a:gd name="connsiteX2" fmla="*/ 1506953 w 1686358"/>
                <a:gd name="connsiteY2" fmla="*/ 114456 h 1006033"/>
                <a:gd name="connsiteX3" fmla="*/ 1479397 w 1686358"/>
                <a:gd name="connsiteY3" fmla="*/ 163013 h 1006033"/>
                <a:gd name="connsiteX4" fmla="*/ 1481120 w 1686358"/>
                <a:gd name="connsiteY4" fmla="*/ 163013 h 1006033"/>
                <a:gd name="connsiteX5" fmla="*/ 1472509 w 1686358"/>
                <a:gd name="connsiteY5" fmla="*/ 192494 h 1006033"/>
                <a:gd name="connsiteX6" fmla="*/ 1472509 w 1686358"/>
                <a:gd name="connsiteY6" fmla="*/ 249348 h 1006033"/>
                <a:gd name="connsiteX7" fmla="*/ 1472509 w 1686358"/>
                <a:gd name="connsiteY7" fmla="*/ 275268 h 1006033"/>
                <a:gd name="connsiteX8" fmla="*/ 1490658 w 1686358"/>
                <a:gd name="connsiteY8" fmla="*/ 275268 h 1006033"/>
                <a:gd name="connsiteX9" fmla="*/ 1490658 w 1686358"/>
                <a:gd name="connsiteY9" fmla="*/ 276552 h 1006033"/>
                <a:gd name="connsiteX10" fmla="*/ 1686358 w 1686358"/>
                <a:gd name="connsiteY10" fmla="*/ 276552 h 1006033"/>
                <a:gd name="connsiteX11" fmla="*/ 1686358 w 1686358"/>
                <a:gd name="connsiteY11" fmla="*/ 1006033 h 1006033"/>
                <a:gd name="connsiteX12" fmla="*/ 1230944 w 1686358"/>
                <a:gd name="connsiteY12" fmla="*/ 987750 h 1006033"/>
                <a:gd name="connsiteX13" fmla="*/ 1203510 w 1686358"/>
                <a:gd name="connsiteY13" fmla="*/ 985922 h 1006033"/>
                <a:gd name="connsiteX14" fmla="*/ 475579 w 1686358"/>
                <a:gd name="connsiteY14" fmla="*/ 845145 h 1006033"/>
                <a:gd name="connsiteX15" fmla="*/ 1876 w 1686358"/>
                <a:gd name="connsiteY15" fmla="*/ 777499 h 1006033"/>
                <a:gd name="connsiteX16" fmla="*/ 221352 w 1686358"/>
                <a:gd name="connsiteY16" fmla="*/ 338713 h 1006033"/>
                <a:gd name="connsiteX17" fmla="*/ 206721 w 1686358"/>
                <a:gd name="connsiteY17" fmla="*/ 276552 h 1006033"/>
                <a:gd name="connsiteX18" fmla="*/ 604575 w 1686358"/>
                <a:gd name="connsiteY18" fmla="*/ 276552 h 1006033"/>
                <a:gd name="connsiteX19" fmla="*/ 640946 w 1686358"/>
                <a:gd name="connsiteY19" fmla="*/ 276552 h 1006033"/>
                <a:gd name="connsiteX20" fmla="*/ 640946 w 1686358"/>
                <a:gd name="connsiteY20" fmla="*/ 283673 h 1006033"/>
                <a:gd name="connsiteX21" fmla="*/ 640946 w 1686358"/>
                <a:gd name="connsiteY21" fmla="*/ 347453 h 1006033"/>
                <a:gd name="connsiteX22" fmla="*/ 639210 w 1686358"/>
                <a:gd name="connsiteY22" fmla="*/ 347453 h 1006033"/>
                <a:gd name="connsiteX23" fmla="*/ 634004 w 1686358"/>
                <a:gd name="connsiteY23" fmla="*/ 373486 h 1006033"/>
                <a:gd name="connsiteX24" fmla="*/ 613175 w 1686358"/>
                <a:gd name="connsiteY24" fmla="*/ 409932 h 1006033"/>
                <a:gd name="connsiteX25" fmla="*/ 594083 w 1686358"/>
                <a:gd name="connsiteY25" fmla="*/ 472412 h 1006033"/>
                <a:gd name="connsiteX26" fmla="*/ 710373 w 1686358"/>
                <a:gd name="connsiteY26" fmla="*/ 573073 h 1006033"/>
                <a:gd name="connsiteX27" fmla="*/ 826664 w 1686358"/>
                <a:gd name="connsiteY27" fmla="*/ 481090 h 1006033"/>
                <a:gd name="connsiteX28" fmla="*/ 826664 w 1686358"/>
                <a:gd name="connsiteY28" fmla="*/ 479354 h 1006033"/>
                <a:gd name="connsiteX29" fmla="*/ 826664 w 1686358"/>
                <a:gd name="connsiteY29" fmla="*/ 477618 h 1006033"/>
                <a:gd name="connsiteX30" fmla="*/ 807571 w 1686358"/>
                <a:gd name="connsiteY30" fmla="*/ 409932 h 1006033"/>
                <a:gd name="connsiteX31" fmla="*/ 786743 w 1686358"/>
                <a:gd name="connsiteY31" fmla="*/ 370015 h 1006033"/>
                <a:gd name="connsiteX32" fmla="*/ 779801 w 1686358"/>
                <a:gd name="connsiteY32" fmla="*/ 347453 h 1006033"/>
                <a:gd name="connsiteX33" fmla="*/ 779801 w 1686358"/>
                <a:gd name="connsiteY33" fmla="*/ 316702 h 1006033"/>
                <a:gd name="connsiteX34" fmla="*/ 779801 w 1686358"/>
                <a:gd name="connsiteY34" fmla="*/ 276552 h 1006033"/>
                <a:gd name="connsiteX35" fmla="*/ 796564 w 1686358"/>
                <a:gd name="connsiteY35" fmla="*/ 276552 h 1006033"/>
                <a:gd name="connsiteX36" fmla="*/ 1174246 w 1686358"/>
                <a:gd name="connsiteY36" fmla="*/ 276552 h 1006033"/>
                <a:gd name="connsiteX37" fmla="*/ 1203510 w 1686358"/>
                <a:gd name="connsiteY37" fmla="*/ 276552 h 1006033"/>
                <a:gd name="connsiteX38" fmla="*/ 1391894 w 1686358"/>
                <a:gd name="connsiteY38" fmla="*/ 276552 h 1006033"/>
                <a:gd name="connsiteX39" fmla="*/ 1391894 w 1686358"/>
                <a:gd name="connsiteY39" fmla="*/ 275268 h 1006033"/>
                <a:gd name="connsiteX40" fmla="*/ 1409495 w 1686358"/>
                <a:gd name="connsiteY40" fmla="*/ 275268 h 1006033"/>
                <a:gd name="connsiteX41" fmla="*/ 1409227 w 1686358"/>
                <a:gd name="connsiteY41" fmla="*/ 243933 h 1006033"/>
                <a:gd name="connsiteX42" fmla="*/ 1408786 w 1686358"/>
                <a:gd name="connsiteY42" fmla="*/ 192494 h 1006033"/>
                <a:gd name="connsiteX43" fmla="*/ 1400175 w 1686358"/>
                <a:gd name="connsiteY43" fmla="*/ 159546 h 1006033"/>
                <a:gd name="connsiteX44" fmla="*/ 1376064 w 1686358"/>
                <a:gd name="connsiteY44" fmla="*/ 114456 h 1006033"/>
                <a:gd name="connsiteX45" fmla="*/ 1362286 w 1686358"/>
                <a:gd name="connsiteY45" fmla="*/ 67633 h 1006033"/>
                <a:gd name="connsiteX46" fmla="*/ 1441509 w 1686358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86358" h="1006033">
                  <a:moveTo>
                    <a:pt x="1441509" y="0"/>
                  </a:moveTo>
                  <a:cubicBezTo>
                    <a:pt x="1482842" y="0"/>
                    <a:pt x="1515565" y="27747"/>
                    <a:pt x="1519008" y="64165"/>
                  </a:cubicBezTo>
                  <a:cubicBezTo>
                    <a:pt x="1520731" y="83241"/>
                    <a:pt x="1517287" y="98848"/>
                    <a:pt x="1506953" y="114456"/>
                  </a:cubicBezTo>
                  <a:cubicBezTo>
                    <a:pt x="1493176" y="131798"/>
                    <a:pt x="1488009" y="142203"/>
                    <a:pt x="1479397" y="163013"/>
                  </a:cubicBezTo>
                  <a:cubicBezTo>
                    <a:pt x="1479397" y="163013"/>
                    <a:pt x="1479397" y="163013"/>
                    <a:pt x="1481120" y="163013"/>
                  </a:cubicBezTo>
                  <a:lnTo>
                    <a:pt x="1472509" y="192494"/>
                  </a:lnTo>
                  <a:cubicBezTo>
                    <a:pt x="1472509" y="192494"/>
                    <a:pt x="1472509" y="192494"/>
                    <a:pt x="1472509" y="249348"/>
                  </a:cubicBezTo>
                  <a:lnTo>
                    <a:pt x="1472509" y="275268"/>
                  </a:lnTo>
                  <a:lnTo>
                    <a:pt x="1490658" y="275268"/>
                  </a:lnTo>
                  <a:lnTo>
                    <a:pt x="1490658" y="276552"/>
                  </a:lnTo>
                  <a:lnTo>
                    <a:pt x="1686358" y="276552"/>
                  </a:lnTo>
                  <a:cubicBezTo>
                    <a:pt x="1686358" y="276552"/>
                    <a:pt x="1686358" y="276552"/>
                    <a:pt x="1686358" y="1006033"/>
                  </a:cubicBezTo>
                  <a:cubicBezTo>
                    <a:pt x="1507119" y="1006033"/>
                    <a:pt x="1368117" y="998720"/>
                    <a:pt x="1230944" y="987750"/>
                  </a:cubicBezTo>
                  <a:cubicBezTo>
                    <a:pt x="1230944" y="987750"/>
                    <a:pt x="1230944" y="987750"/>
                    <a:pt x="1203510" y="985922"/>
                  </a:cubicBezTo>
                  <a:cubicBezTo>
                    <a:pt x="689569" y="942044"/>
                    <a:pt x="475579" y="845145"/>
                    <a:pt x="475579" y="845145"/>
                  </a:cubicBezTo>
                  <a:cubicBezTo>
                    <a:pt x="475579" y="845145"/>
                    <a:pt x="27481" y="828691"/>
                    <a:pt x="1876" y="777499"/>
                  </a:cubicBezTo>
                  <a:cubicBezTo>
                    <a:pt x="-23730" y="728136"/>
                    <a:pt x="221352" y="338713"/>
                    <a:pt x="221352" y="338713"/>
                  </a:cubicBezTo>
                  <a:cubicBezTo>
                    <a:pt x="215865" y="318602"/>
                    <a:pt x="212208" y="296663"/>
                    <a:pt x="206721" y="276552"/>
                  </a:cubicBezTo>
                  <a:cubicBezTo>
                    <a:pt x="206721" y="276552"/>
                    <a:pt x="206721" y="276552"/>
                    <a:pt x="604575" y="276552"/>
                  </a:cubicBezTo>
                  <a:lnTo>
                    <a:pt x="640946" y="276552"/>
                  </a:lnTo>
                  <a:lnTo>
                    <a:pt x="640946" y="283673"/>
                  </a:lnTo>
                  <a:cubicBezTo>
                    <a:pt x="640946" y="292784"/>
                    <a:pt x="640946" y="311007"/>
                    <a:pt x="640946" y="347453"/>
                  </a:cubicBezTo>
                  <a:cubicBezTo>
                    <a:pt x="640946" y="347453"/>
                    <a:pt x="640946" y="347453"/>
                    <a:pt x="639210" y="347453"/>
                  </a:cubicBezTo>
                  <a:cubicBezTo>
                    <a:pt x="639210" y="347453"/>
                    <a:pt x="639210" y="347453"/>
                    <a:pt x="634004" y="373486"/>
                  </a:cubicBezTo>
                  <a:cubicBezTo>
                    <a:pt x="628796" y="387371"/>
                    <a:pt x="623589" y="394313"/>
                    <a:pt x="613175" y="409932"/>
                  </a:cubicBezTo>
                  <a:cubicBezTo>
                    <a:pt x="599290" y="429023"/>
                    <a:pt x="592347" y="449850"/>
                    <a:pt x="594083" y="472412"/>
                  </a:cubicBezTo>
                  <a:cubicBezTo>
                    <a:pt x="594083" y="527949"/>
                    <a:pt x="646154" y="573073"/>
                    <a:pt x="710373" y="573073"/>
                  </a:cubicBezTo>
                  <a:cubicBezTo>
                    <a:pt x="771122" y="573073"/>
                    <a:pt x="821456" y="533155"/>
                    <a:pt x="826664" y="481090"/>
                  </a:cubicBezTo>
                  <a:cubicBezTo>
                    <a:pt x="826664" y="481090"/>
                    <a:pt x="826664" y="481090"/>
                    <a:pt x="826664" y="479354"/>
                  </a:cubicBezTo>
                  <a:cubicBezTo>
                    <a:pt x="826664" y="479354"/>
                    <a:pt x="826664" y="477618"/>
                    <a:pt x="826664" y="477618"/>
                  </a:cubicBezTo>
                  <a:cubicBezTo>
                    <a:pt x="828400" y="451585"/>
                    <a:pt x="823192" y="429023"/>
                    <a:pt x="807571" y="409932"/>
                  </a:cubicBezTo>
                  <a:cubicBezTo>
                    <a:pt x="795421" y="394313"/>
                    <a:pt x="791950" y="385635"/>
                    <a:pt x="786743" y="370015"/>
                  </a:cubicBezTo>
                  <a:cubicBezTo>
                    <a:pt x="786743" y="370015"/>
                    <a:pt x="786743" y="370015"/>
                    <a:pt x="779801" y="347453"/>
                  </a:cubicBezTo>
                  <a:cubicBezTo>
                    <a:pt x="779801" y="347453"/>
                    <a:pt x="779801" y="347453"/>
                    <a:pt x="779801" y="316702"/>
                  </a:cubicBezTo>
                  <a:lnTo>
                    <a:pt x="779801" y="276552"/>
                  </a:lnTo>
                  <a:lnTo>
                    <a:pt x="796564" y="276552"/>
                  </a:lnTo>
                  <a:cubicBezTo>
                    <a:pt x="850518" y="276552"/>
                    <a:pt x="958427" y="276552"/>
                    <a:pt x="1174246" y="276552"/>
                  </a:cubicBezTo>
                  <a:cubicBezTo>
                    <a:pt x="1174246" y="276552"/>
                    <a:pt x="1174246" y="276552"/>
                    <a:pt x="1203510" y="276552"/>
                  </a:cubicBezTo>
                  <a:cubicBezTo>
                    <a:pt x="1203510" y="276552"/>
                    <a:pt x="1203510" y="276552"/>
                    <a:pt x="1391894" y="276552"/>
                  </a:cubicBezTo>
                  <a:lnTo>
                    <a:pt x="1391894" y="275268"/>
                  </a:lnTo>
                  <a:lnTo>
                    <a:pt x="1409495" y="275268"/>
                  </a:lnTo>
                  <a:lnTo>
                    <a:pt x="1409227" y="243933"/>
                  </a:lnTo>
                  <a:cubicBezTo>
                    <a:pt x="1409094" y="228444"/>
                    <a:pt x="1408948" y="211353"/>
                    <a:pt x="1408786" y="192494"/>
                  </a:cubicBezTo>
                  <a:cubicBezTo>
                    <a:pt x="1408786" y="192494"/>
                    <a:pt x="1408786" y="192494"/>
                    <a:pt x="1400175" y="159546"/>
                  </a:cubicBezTo>
                  <a:cubicBezTo>
                    <a:pt x="1393286" y="140469"/>
                    <a:pt x="1388120" y="131798"/>
                    <a:pt x="1376064" y="114456"/>
                  </a:cubicBezTo>
                  <a:cubicBezTo>
                    <a:pt x="1365731" y="100583"/>
                    <a:pt x="1362286" y="84975"/>
                    <a:pt x="1362286" y="67633"/>
                  </a:cubicBezTo>
                  <a:cubicBezTo>
                    <a:pt x="1362286" y="31215"/>
                    <a:pt x="1398454" y="0"/>
                    <a:pt x="1441509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594465" y="3951705"/>
              <a:ext cx="1045170" cy="1691708"/>
            </a:xfrm>
            <a:custGeom>
              <a:avLst/>
              <a:gdLst>
                <a:gd name="connsiteX0" fmla="*/ 393833 w 1045170"/>
                <a:gd name="connsiteY0" fmla="*/ 0 h 1691708"/>
                <a:gd name="connsiteX1" fmla="*/ 604297 w 1045170"/>
                <a:gd name="connsiteY1" fmla="*/ 0 h 1691708"/>
                <a:gd name="connsiteX2" fmla="*/ 658116 w 1045170"/>
                <a:gd name="connsiteY2" fmla="*/ 0 h 1691708"/>
                <a:gd name="connsiteX3" fmla="*/ 658116 w 1045170"/>
                <a:gd name="connsiteY3" fmla="*/ 72892 h 1691708"/>
                <a:gd name="connsiteX4" fmla="*/ 656380 w 1045170"/>
                <a:gd name="connsiteY4" fmla="*/ 72892 h 1691708"/>
                <a:gd name="connsiteX5" fmla="*/ 651174 w 1045170"/>
                <a:gd name="connsiteY5" fmla="*/ 98925 h 1691708"/>
                <a:gd name="connsiteX6" fmla="*/ 630345 w 1045170"/>
                <a:gd name="connsiteY6" fmla="*/ 135371 h 1691708"/>
                <a:gd name="connsiteX7" fmla="*/ 611253 w 1045170"/>
                <a:gd name="connsiteY7" fmla="*/ 197851 h 1691708"/>
                <a:gd name="connsiteX8" fmla="*/ 727543 w 1045170"/>
                <a:gd name="connsiteY8" fmla="*/ 298512 h 1691708"/>
                <a:gd name="connsiteX9" fmla="*/ 843834 w 1045170"/>
                <a:gd name="connsiteY9" fmla="*/ 206529 h 1691708"/>
                <a:gd name="connsiteX10" fmla="*/ 843834 w 1045170"/>
                <a:gd name="connsiteY10" fmla="*/ 204793 h 1691708"/>
                <a:gd name="connsiteX11" fmla="*/ 843834 w 1045170"/>
                <a:gd name="connsiteY11" fmla="*/ 203057 h 1691708"/>
                <a:gd name="connsiteX12" fmla="*/ 824741 w 1045170"/>
                <a:gd name="connsiteY12" fmla="*/ 135371 h 1691708"/>
                <a:gd name="connsiteX13" fmla="*/ 803913 w 1045170"/>
                <a:gd name="connsiteY13" fmla="*/ 95454 h 1691708"/>
                <a:gd name="connsiteX14" fmla="*/ 796971 w 1045170"/>
                <a:gd name="connsiteY14" fmla="*/ 72892 h 1691708"/>
                <a:gd name="connsiteX15" fmla="*/ 796971 w 1045170"/>
                <a:gd name="connsiteY15" fmla="*/ 0 h 1691708"/>
                <a:gd name="connsiteX16" fmla="*/ 827727 w 1045170"/>
                <a:gd name="connsiteY16" fmla="*/ 0 h 1691708"/>
                <a:gd name="connsiteX17" fmla="*/ 1041511 w 1045170"/>
                <a:gd name="connsiteY17" fmla="*/ 0 h 1691708"/>
                <a:gd name="connsiteX18" fmla="*/ 1041511 w 1045170"/>
                <a:gd name="connsiteY18" fmla="*/ 628988 h 1691708"/>
                <a:gd name="connsiteX19" fmla="*/ 1045170 w 1045170"/>
                <a:gd name="connsiteY19" fmla="*/ 628988 h 1691708"/>
                <a:gd name="connsiteX20" fmla="*/ 1045170 w 1045170"/>
                <a:gd name="connsiteY20" fmla="*/ 1273812 h 1691708"/>
                <a:gd name="connsiteX21" fmla="*/ 1045170 w 1045170"/>
                <a:gd name="connsiteY21" fmla="*/ 1411538 h 1691708"/>
                <a:gd name="connsiteX22" fmla="*/ 583368 w 1045170"/>
                <a:gd name="connsiteY22" fmla="*/ 1411538 h 1691708"/>
                <a:gd name="connsiteX23" fmla="*/ 584119 w 1045170"/>
                <a:gd name="connsiteY23" fmla="*/ 1499214 h 1691708"/>
                <a:gd name="connsiteX24" fmla="*/ 592730 w 1045170"/>
                <a:gd name="connsiteY24" fmla="*/ 1532162 h 1691708"/>
                <a:gd name="connsiteX25" fmla="*/ 616841 w 1045170"/>
                <a:gd name="connsiteY25" fmla="*/ 1577252 h 1691708"/>
                <a:gd name="connsiteX26" fmla="*/ 630619 w 1045170"/>
                <a:gd name="connsiteY26" fmla="*/ 1624075 h 1691708"/>
                <a:gd name="connsiteX27" fmla="*/ 551396 w 1045170"/>
                <a:gd name="connsiteY27" fmla="*/ 1691708 h 1691708"/>
                <a:gd name="connsiteX28" fmla="*/ 473897 w 1045170"/>
                <a:gd name="connsiteY28" fmla="*/ 1627543 h 1691708"/>
                <a:gd name="connsiteX29" fmla="*/ 485952 w 1045170"/>
                <a:gd name="connsiteY29" fmla="*/ 1577252 h 1691708"/>
                <a:gd name="connsiteX30" fmla="*/ 513508 w 1045170"/>
                <a:gd name="connsiteY30" fmla="*/ 1528695 h 1691708"/>
                <a:gd name="connsiteX31" fmla="*/ 511785 w 1045170"/>
                <a:gd name="connsiteY31" fmla="*/ 1528695 h 1691708"/>
                <a:gd name="connsiteX32" fmla="*/ 520396 w 1045170"/>
                <a:gd name="connsiteY32" fmla="*/ 1499214 h 1691708"/>
                <a:gd name="connsiteX33" fmla="*/ 520396 w 1045170"/>
                <a:gd name="connsiteY33" fmla="*/ 1442360 h 1691708"/>
                <a:gd name="connsiteX34" fmla="*/ 520396 w 1045170"/>
                <a:gd name="connsiteY34" fmla="*/ 1411538 h 1691708"/>
                <a:gd name="connsiteX35" fmla="*/ 150879 w 1045170"/>
                <a:gd name="connsiteY35" fmla="*/ 1411538 h 1691708"/>
                <a:gd name="connsiteX36" fmla="*/ 150879 w 1045170"/>
                <a:gd name="connsiteY36" fmla="*/ 1411566 h 1691708"/>
                <a:gd name="connsiteX37" fmla="*/ 143895 w 1045170"/>
                <a:gd name="connsiteY37" fmla="*/ 1411566 h 1691708"/>
                <a:gd name="connsiteX38" fmla="*/ 44380 w 1045170"/>
                <a:gd name="connsiteY38" fmla="*/ 1411566 h 1691708"/>
                <a:gd name="connsiteX39" fmla="*/ 35232 w 1045170"/>
                <a:gd name="connsiteY39" fmla="*/ 691155 h 1691708"/>
                <a:gd name="connsiteX40" fmla="*/ 38891 w 1045170"/>
                <a:gd name="connsiteY40" fmla="*/ 669214 h 1691708"/>
                <a:gd name="connsiteX41" fmla="*/ 393833 w 1045170"/>
                <a:gd name="connsiteY41" fmla="*/ 0 h 169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5170" h="1691708">
                  <a:moveTo>
                    <a:pt x="393833" y="0"/>
                  </a:moveTo>
                  <a:cubicBezTo>
                    <a:pt x="393833" y="0"/>
                    <a:pt x="393833" y="0"/>
                    <a:pt x="604297" y="0"/>
                  </a:cubicBezTo>
                  <a:lnTo>
                    <a:pt x="658116" y="0"/>
                  </a:lnTo>
                  <a:cubicBezTo>
                    <a:pt x="658116" y="0"/>
                    <a:pt x="658116" y="0"/>
                    <a:pt x="658116" y="72892"/>
                  </a:cubicBezTo>
                  <a:cubicBezTo>
                    <a:pt x="658116" y="72892"/>
                    <a:pt x="658116" y="72892"/>
                    <a:pt x="656380" y="72892"/>
                  </a:cubicBezTo>
                  <a:cubicBezTo>
                    <a:pt x="656380" y="72892"/>
                    <a:pt x="656380" y="72892"/>
                    <a:pt x="651174" y="98925"/>
                  </a:cubicBezTo>
                  <a:cubicBezTo>
                    <a:pt x="645966" y="112810"/>
                    <a:pt x="640759" y="119752"/>
                    <a:pt x="630345" y="135371"/>
                  </a:cubicBezTo>
                  <a:cubicBezTo>
                    <a:pt x="616460" y="154462"/>
                    <a:pt x="609517" y="175289"/>
                    <a:pt x="611253" y="197851"/>
                  </a:cubicBezTo>
                  <a:cubicBezTo>
                    <a:pt x="611253" y="253388"/>
                    <a:pt x="663324" y="298512"/>
                    <a:pt x="727543" y="298512"/>
                  </a:cubicBezTo>
                  <a:cubicBezTo>
                    <a:pt x="788292" y="298512"/>
                    <a:pt x="838626" y="258594"/>
                    <a:pt x="843834" y="206529"/>
                  </a:cubicBezTo>
                  <a:cubicBezTo>
                    <a:pt x="843834" y="206529"/>
                    <a:pt x="843834" y="206529"/>
                    <a:pt x="843834" y="204793"/>
                  </a:cubicBezTo>
                  <a:cubicBezTo>
                    <a:pt x="843834" y="204793"/>
                    <a:pt x="843834" y="203057"/>
                    <a:pt x="843834" y="203057"/>
                  </a:cubicBezTo>
                  <a:cubicBezTo>
                    <a:pt x="845570" y="177024"/>
                    <a:pt x="840362" y="154462"/>
                    <a:pt x="824741" y="135371"/>
                  </a:cubicBezTo>
                  <a:cubicBezTo>
                    <a:pt x="812591" y="119752"/>
                    <a:pt x="809120" y="111074"/>
                    <a:pt x="803913" y="95454"/>
                  </a:cubicBezTo>
                  <a:cubicBezTo>
                    <a:pt x="803913" y="95454"/>
                    <a:pt x="803913" y="95454"/>
                    <a:pt x="796971" y="72892"/>
                  </a:cubicBezTo>
                  <a:cubicBezTo>
                    <a:pt x="796971" y="72892"/>
                    <a:pt x="796971" y="72892"/>
                    <a:pt x="796971" y="0"/>
                  </a:cubicBezTo>
                  <a:lnTo>
                    <a:pt x="827727" y="0"/>
                  </a:lnTo>
                  <a:cubicBezTo>
                    <a:pt x="889711" y="0"/>
                    <a:pt x="960551" y="0"/>
                    <a:pt x="1041511" y="0"/>
                  </a:cubicBezTo>
                  <a:cubicBezTo>
                    <a:pt x="1041511" y="0"/>
                    <a:pt x="1041511" y="0"/>
                    <a:pt x="1041511" y="628988"/>
                  </a:cubicBezTo>
                  <a:cubicBezTo>
                    <a:pt x="1041511" y="628988"/>
                    <a:pt x="1041511" y="628988"/>
                    <a:pt x="1045170" y="628988"/>
                  </a:cubicBezTo>
                  <a:cubicBezTo>
                    <a:pt x="1045170" y="628988"/>
                    <a:pt x="1045170" y="628988"/>
                    <a:pt x="1045170" y="1273812"/>
                  </a:cubicBezTo>
                  <a:lnTo>
                    <a:pt x="1045170" y="1411538"/>
                  </a:lnTo>
                  <a:lnTo>
                    <a:pt x="583368" y="1411538"/>
                  </a:lnTo>
                  <a:lnTo>
                    <a:pt x="584119" y="1499214"/>
                  </a:lnTo>
                  <a:cubicBezTo>
                    <a:pt x="584119" y="1499214"/>
                    <a:pt x="584119" y="1499214"/>
                    <a:pt x="592730" y="1532162"/>
                  </a:cubicBezTo>
                  <a:cubicBezTo>
                    <a:pt x="599619" y="1551239"/>
                    <a:pt x="604785" y="1559910"/>
                    <a:pt x="616841" y="1577252"/>
                  </a:cubicBezTo>
                  <a:cubicBezTo>
                    <a:pt x="627174" y="1591125"/>
                    <a:pt x="630619" y="1606733"/>
                    <a:pt x="630619" y="1624075"/>
                  </a:cubicBezTo>
                  <a:cubicBezTo>
                    <a:pt x="630619" y="1660493"/>
                    <a:pt x="594451" y="1691708"/>
                    <a:pt x="551396" y="1691708"/>
                  </a:cubicBezTo>
                  <a:cubicBezTo>
                    <a:pt x="510063" y="1691708"/>
                    <a:pt x="477340" y="1663961"/>
                    <a:pt x="473897" y="1627543"/>
                  </a:cubicBezTo>
                  <a:cubicBezTo>
                    <a:pt x="472174" y="1608467"/>
                    <a:pt x="475618" y="1592860"/>
                    <a:pt x="485952" y="1577252"/>
                  </a:cubicBezTo>
                  <a:cubicBezTo>
                    <a:pt x="499729" y="1559910"/>
                    <a:pt x="504896" y="1549505"/>
                    <a:pt x="513508" y="1528695"/>
                  </a:cubicBezTo>
                  <a:cubicBezTo>
                    <a:pt x="513508" y="1528695"/>
                    <a:pt x="513508" y="1528695"/>
                    <a:pt x="511785" y="1528695"/>
                  </a:cubicBezTo>
                  <a:lnTo>
                    <a:pt x="520396" y="1499214"/>
                  </a:lnTo>
                  <a:cubicBezTo>
                    <a:pt x="520396" y="1499214"/>
                    <a:pt x="520396" y="1499214"/>
                    <a:pt x="520396" y="1442360"/>
                  </a:cubicBezTo>
                  <a:lnTo>
                    <a:pt x="520396" y="1411538"/>
                  </a:lnTo>
                  <a:lnTo>
                    <a:pt x="150879" y="1411538"/>
                  </a:lnTo>
                  <a:lnTo>
                    <a:pt x="150879" y="1411566"/>
                  </a:lnTo>
                  <a:lnTo>
                    <a:pt x="143895" y="1411566"/>
                  </a:lnTo>
                  <a:cubicBezTo>
                    <a:pt x="112840" y="1411566"/>
                    <a:pt x="79714" y="1411566"/>
                    <a:pt x="44380" y="1411566"/>
                  </a:cubicBezTo>
                  <a:cubicBezTo>
                    <a:pt x="-15997" y="1135469"/>
                    <a:pt x="-10508" y="895942"/>
                    <a:pt x="35232" y="691155"/>
                  </a:cubicBezTo>
                  <a:cubicBezTo>
                    <a:pt x="35232" y="691155"/>
                    <a:pt x="35232" y="691155"/>
                    <a:pt x="38891" y="669214"/>
                  </a:cubicBezTo>
                  <a:cubicBezTo>
                    <a:pt x="106586" y="380318"/>
                    <a:pt x="251125" y="160904"/>
                    <a:pt x="393833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62484" y="5105131"/>
              <a:ext cx="1707230" cy="1006033"/>
            </a:xfrm>
            <a:custGeom>
              <a:avLst/>
              <a:gdLst>
                <a:gd name="connsiteX0" fmla="*/ 234128 w 1707230"/>
                <a:gd name="connsiteY0" fmla="*/ 0 h 1006033"/>
                <a:gd name="connsiteX1" fmla="*/ 311627 w 1707230"/>
                <a:gd name="connsiteY1" fmla="*/ 64165 h 1006033"/>
                <a:gd name="connsiteX2" fmla="*/ 299572 w 1707230"/>
                <a:gd name="connsiteY2" fmla="*/ 114456 h 1006033"/>
                <a:gd name="connsiteX3" fmla="*/ 272016 w 1707230"/>
                <a:gd name="connsiteY3" fmla="*/ 163013 h 1006033"/>
                <a:gd name="connsiteX4" fmla="*/ 273739 w 1707230"/>
                <a:gd name="connsiteY4" fmla="*/ 163013 h 1006033"/>
                <a:gd name="connsiteX5" fmla="*/ 265128 w 1707230"/>
                <a:gd name="connsiteY5" fmla="*/ 192494 h 1006033"/>
                <a:gd name="connsiteX6" fmla="*/ 265128 w 1707230"/>
                <a:gd name="connsiteY6" fmla="*/ 249348 h 1006033"/>
                <a:gd name="connsiteX7" fmla="*/ 265128 w 1707230"/>
                <a:gd name="connsiteY7" fmla="*/ 275268 h 1006033"/>
                <a:gd name="connsiteX8" fmla="*/ 285446 w 1707230"/>
                <a:gd name="connsiteY8" fmla="*/ 275268 h 1006033"/>
                <a:gd name="connsiteX9" fmla="*/ 285446 w 1707230"/>
                <a:gd name="connsiteY9" fmla="*/ 276552 h 1006033"/>
                <a:gd name="connsiteX10" fmla="*/ 490381 w 1707230"/>
                <a:gd name="connsiteY10" fmla="*/ 276552 h 1006033"/>
                <a:gd name="connsiteX11" fmla="*/ 526976 w 1707230"/>
                <a:gd name="connsiteY11" fmla="*/ 276552 h 1006033"/>
                <a:gd name="connsiteX12" fmla="*/ 843297 w 1707230"/>
                <a:gd name="connsiteY12" fmla="*/ 276552 h 1006033"/>
                <a:gd name="connsiteX13" fmla="*/ 860618 w 1707230"/>
                <a:gd name="connsiteY13" fmla="*/ 276552 h 1006033"/>
                <a:gd name="connsiteX14" fmla="*/ 860618 w 1707230"/>
                <a:gd name="connsiteY14" fmla="*/ 282003 h 1006033"/>
                <a:gd name="connsiteX15" fmla="*/ 860618 w 1707230"/>
                <a:gd name="connsiteY15" fmla="*/ 345783 h 1006033"/>
                <a:gd name="connsiteX16" fmla="*/ 858882 w 1707230"/>
                <a:gd name="connsiteY16" fmla="*/ 345783 h 1006033"/>
                <a:gd name="connsiteX17" fmla="*/ 853676 w 1707230"/>
                <a:gd name="connsiteY17" fmla="*/ 371816 h 1006033"/>
                <a:gd name="connsiteX18" fmla="*/ 832847 w 1707230"/>
                <a:gd name="connsiteY18" fmla="*/ 408262 h 1006033"/>
                <a:gd name="connsiteX19" fmla="*/ 813755 w 1707230"/>
                <a:gd name="connsiteY19" fmla="*/ 470742 h 1006033"/>
                <a:gd name="connsiteX20" fmla="*/ 930045 w 1707230"/>
                <a:gd name="connsiteY20" fmla="*/ 571403 h 1006033"/>
                <a:gd name="connsiteX21" fmla="*/ 1046336 w 1707230"/>
                <a:gd name="connsiteY21" fmla="*/ 479420 h 1006033"/>
                <a:gd name="connsiteX22" fmla="*/ 1046336 w 1707230"/>
                <a:gd name="connsiteY22" fmla="*/ 477684 h 1006033"/>
                <a:gd name="connsiteX23" fmla="*/ 1046336 w 1707230"/>
                <a:gd name="connsiteY23" fmla="*/ 475948 h 1006033"/>
                <a:gd name="connsiteX24" fmla="*/ 1027243 w 1707230"/>
                <a:gd name="connsiteY24" fmla="*/ 408262 h 1006033"/>
                <a:gd name="connsiteX25" fmla="*/ 1006415 w 1707230"/>
                <a:gd name="connsiteY25" fmla="*/ 368345 h 1006033"/>
                <a:gd name="connsiteX26" fmla="*/ 999473 w 1707230"/>
                <a:gd name="connsiteY26" fmla="*/ 345783 h 1006033"/>
                <a:gd name="connsiteX27" fmla="*/ 999473 w 1707230"/>
                <a:gd name="connsiteY27" fmla="*/ 315032 h 1006033"/>
                <a:gd name="connsiteX28" fmla="*/ 999473 w 1707230"/>
                <a:gd name="connsiteY28" fmla="*/ 276552 h 1006033"/>
                <a:gd name="connsiteX29" fmla="*/ 1049108 w 1707230"/>
                <a:gd name="connsiteY29" fmla="*/ 276552 h 1006033"/>
                <a:gd name="connsiteX30" fmla="*/ 1500419 w 1707230"/>
                <a:gd name="connsiteY30" fmla="*/ 276552 h 1006033"/>
                <a:gd name="connsiteX31" fmla="*/ 1485781 w 1707230"/>
                <a:gd name="connsiteY31" fmla="*/ 338713 h 1006033"/>
                <a:gd name="connsiteX32" fmla="*/ 1705354 w 1707230"/>
                <a:gd name="connsiteY32" fmla="*/ 777499 h 1006033"/>
                <a:gd name="connsiteX33" fmla="*/ 1231441 w 1707230"/>
                <a:gd name="connsiteY33" fmla="*/ 845145 h 1006033"/>
                <a:gd name="connsiteX34" fmla="*/ 490381 w 1707230"/>
                <a:gd name="connsiteY34" fmla="*/ 987750 h 1006033"/>
                <a:gd name="connsiteX35" fmla="*/ 446466 w 1707230"/>
                <a:gd name="connsiteY35" fmla="*/ 989579 h 1006033"/>
                <a:gd name="connsiteX36" fmla="*/ 0 w 1707230"/>
                <a:gd name="connsiteY36" fmla="*/ 1006033 h 1006033"/>
                <a:gd name="connsiteX37" fmla="*/ 0 w 1707230"/>
                <a:gd name="connsiteY37" fmla="*/ 276552 h 1006033"/>
                <a:gd name="connsiteX38" fmla="*/ 186637 w 1707230"/>
                <a:gd name="connsiteY38" fmla="*/ 276552 h 1006033"/>
                <a:gd name="connsiteX39" fmla="*/ 186637 w 1707230"/>
                <a:gd name="connsiteY39" fmla="*/ 275268 h 1006033"/>
                <a:gd name="connsiteX40" fmla="*/ 202114 w 1707230"/>
                <a:gd name="connsiteY40" fmla="*/ 275268 h 1006033"/>
                <a:gd name="connsiteX41" fmla="*/ 201846 w 1707230"/>
                <a:gd name="connsiteY41" fmla="*/ 243933 h 1006033"/>
                <a:gd name="connsiteX42" fmla="*/ 201405 w 1707230"/>
                <a:gd name="connsiteY42" fmla="*/ 192494 h 1006033"/>
                <a:gd name="connsiteX43" fmla="*/ 192794 w 1707230"/>
                <a:gd name="connsiteY43" fmla="*/ 159546 h 1006033"/>
                <a:gd name="connsiteX44" fmla="*/ 168683 w 1707230"/>
                <a:gd name="connsiteY44" fmla="*/ 114456 h 1006033"/>
                <a:gd name="connsiteX45" fmla="*/ 154905 w 1707230"/>
                <a:gd name="connsiteY45" fmla="*/ 67633 h 1006033"/>
                <a:gd name="connsiteX46" fmla="*/ 234128 w 1707230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7230" h="1006033">
                  <a:moveTo>
                    <a:pt x="234128" y="0"/>
                  </a:moveTo>
                  <a:cubicBezTo>
                    <a:pt x="275461" y="0"/>
                    <a:pt x="308184" y="27747"/>
                    <a:pt x="311627" y="64165"/>
                  </a:cubicBezTo>
                  <a:cubicBezTo>
                    <a:pt x="313350" y="83241"/>
                    <a:pt x="309906" y="98848"/>
                    <a:pt x="299572" y="114456"/>
                  </a:cubicBezTo>
                  <a:cubicBezTo>
                    <a:pt x="285795" y="131798"/>
                    <a:pt x="280628" y="142203"/>
                    <a:pt x="272016" y="163013"/>
                  </a:cubicBezTo>
                  <a:cubicBezTo>
                    <a:pt x="272016" y="163013"/>
                    <a:pt x="272016" y="163013"/>
                    <a:pt x="273739" y="163013"/>
                  </a:cubicBezTo>
                  <a:lnTo>
                    <a:pt x="265128" y="192494"/>
                  </a:lnTo>
                  <a:cubicBezTo>
                    <a:pt x="265128" y="192494"/>
                    <a:pt x="265128" y="192494"/>
                    <a:pt x="265128" y="249348"/>
                  </a:cubicBezTo>
                  <a:lnTo>
                    <a:pt x="265128" y="275268"/>
                  </a:lnTo>
                  <a:lnTo>
                    <a:pt x="285446" y="275268"/>
                  </a:lnTo>
                  <a:lnTo>
                    <a:pt x="285446" y="276552"/>
                  </a:lnTo>
                  <a:cubicBezTo>
                    <a:pt x="285446" y="276552"/>
                    <a:pt x="285446" y="276552"/>
                    <a:pt x="490381" y="276552"/>
                  </a:cubicBezTo>
                  <a:cubicBezTo>
                    <a:pt x="490381" y="276552"/>
                    <a:pt x="490381" y="276552"/>
                    <a:pt x="526976" y="276552"/>
                  </a:cubicBezTo>
                  <a:cubicBezTo>
                    <a:pt x="526976" y="276552"/>
                    <a:pt x="526976" y="276552"/>
                    <a:pt x="843297" y="276552"/>
                  </a:cubicBezTo>
                  <a:lnTo>
                    <a:pt x="860618" y="276552"/>
                  </a:lnTo>
                  <a:lnTo>
                    <a:pt x="860618" y="282003"/>
                  </a:lnTo>
                  <a:cubicBezTo>
                    <a:pt x="860618" y="291114"/>
                    <a:pt x="860618" y="309337"/>
                    <a:pt x="860618" y="345783"/>
                  </a:cubicBezTo>
                  <a:cubicBezTo>
                    <a:pt x="860618" y="345783"/>
                    <a:pt x="860618" y="345783"/>
                    <a:pt x="858882" y="345783"/>
                  </a:cubicBezTo>
                  <a:cubicBezTo>
                    <a:pt x="858882" y="345783"/>
                    <a:pt x="858882" y="345783"/>
                    <a:pt x="853676" y="371816"/>
                  </a:cubicBezTo>
                  <a:cubicBezTo>
                    <a:pt x="848468" y="385701"/>
                    <a:pt x="843261" y="392643"/>
                    <a:pt x="832847" y="408262"/>
                  </a:cubicBezTo>
                  <a:cubicBezTo>
                    <a:pt x="818962" y="427353"/>
                    <a:pt x="812019" y="448180"/>
                    <a:pt x="813755" y="470742"/>
                  </a:cubicBezTo>
                  <a:cubicBezTo>
                    <a:pt x="813755" y="526279"/>
                    <a:pt x="865826" y="571403"/>
                    <a:pt x="930045" y="571403"/>
                  </a:cubicBezTo>
                  <a:cubicBezTo>
                    <a:pt x="990794" y="571403"/>
                    <a:pt x="1041128" y="531485"/>
                    <a:pt x="1046336" y="479420"/>
                  </a:cubicBezTo>
                  <a:cubicBezTo>
                    <a:pt x="1046336" y="479420"/>
                    <a:pt x="1046336" y="479420"/>
                    <a:pt x="1046336" y="477684"/>
                  </a:cubicBezTo>
                  <a:cubicBezTo>
                    <a:pt x="1046336" y="477684"/>
                    <a:pt x="1046336" y="475948"/>
                    <a:pt x="1046336" y="475948"/>
                  </a:cubicBezTo>
                  <a:cubicBezTo>
                    <a:pt x="1048072" y="449915"/>
                    <a:pt x="1042864" y="427353"/>
                    <a:pt x="1027243" y="408262"/>
                  </a:cubicBezTo>
                  <a:cubicBezTo>
                    <a:pt x="1015093" y="392643"/>
                    <a:pt x="1011622" y="383965"/>
                    <a:pt x="1006415" y="368345"/>
                  </a:cubicBezTo>
                  <a:cubicBezTo>
                    <a:pt x="1006415" y="368345"/>
                    <a:pt x="1006415" y="368345"/>
                    <a:pt x="999473" y="345783"/>
                  </a:cubicBezTo>
                  <a:cubicBezTo>
                    <a:pt x="999473" y="345783"/>
                    <a:pt x="999473" y="345783"/>
                    <a:pt x="999473" y="315032"/>
                  </a:cubicBezTo>
                  <a:lnTo>
                    <a:pt x="999473" y="276552"/>
                  </a:lnTo>
                  <a:lnTo>
                    <a:pt x="1049108" y="276552"/>
                  </a:lnTo>
                  <a:cubicBezTo>
                    <a:pt x="1169600" y="276552"/>
                    <a:pt x="1317898" y="276552"/>
                    <a:pt x="1500419" y="276552"/>
                  </a:cubicBezTo>
                  <a:cubicBezTo>
                    <a:pt x="1496759" y="296663"/>
                    <a:pt x="1491270" y="318602"/>
                    <a:pt x="1485781" y="338713"/>
                  </a:cubicBezTo>
                  <a:cubicBezTo>
                    <a:pt x="1485781" y="338713"/>
                    <a:pt x="1730971" y="728136"/>
                    <a:pt x="1705354" y="777499"/>
                  </a:cubicBezTo>
                  <a:cubicBezTo>
                    <a:pt x="1679737" y="828691"/>
                    <a:pt x="1231441" y="845145"/>
                    <a:pt x="1231441" y="845145"/>
                  </a:cubicBezTo>
                  <a:cubicBezTo>
                    <a:pt x="1231441" y="845145"/>
                    <a:pt x="1013698" y="943872"/>
                    <a:pt x="490381" y="987750"/>
                  </a:cubicBezTo>
                  <a:cubicBezTo>
                    <a:pt x="490381" y="987750"/>
                    <a:pt x="490381" y="987750"/>
                    <a:pt x="446466" y="989579"/>
                  </a:cubicBezTo>
                  <a:cubicBezTo>
                    <a:pt x="320211" y="998720"/>
                    <a:pt x="159191" y="1006033"/>
                    <a:pt x="0" y="1006033"/>
                  </a:cubicBezTo>
                  <a:cubicBezTo>
                    <a:pt x="0" y="1006033"/>
                    <a:pt x="0" y="1006033"/>
                    <a:pt x="0" y="276552"/>
                  </a:cubicBezTo>
                  <a:cubicBezTo>
                    <a:pt x="0" y="276552"/>
                    <a:pt x="0" y="276552"/>
                    <a:pt x="186637" y="276552"/>
                  </a:cubicBezTo>
                  <a:lnTo>
                    <a:pt x="186637" y="275268"/>
                  </a:lnTo>
                  <a:lnTo>
                    <a:pt x="202114" y="275268"/>
                  </a:lnTo>
                  <a:lnTo>
                    <a:pt x="201846" y="243933"/>
                  </a:lnTo>
                  <a:cubicBezTo>
                    <a:pt x="201713" y="228444"/>
                    <a:pt x="201567" y="211353"/>
                    <a:pt x="201405" y="192494"/>
                  </a:cubicBezTo>
                  <a:cubicBezTo>
                    <a:pt x="201405" y="192494"/>
                    <a:pt x="201405" y="192494"/>
                    <a:pt x="192794" y="159546"/>
                  </a:cubicBezTo>
                  <a:cubicBezTo>
                    <a:pt x="185905" y="140469"/>
                    <a:pt x="180739" y="131798"/>
                    <a:pt x="168683" y="114456"/>
                  </a:cubicBezTo>
                  <a:cubicBezTo>
                    <a:pt x="158350" y="100583"/>
                    <a:pt x="154905" y="84975"/>
                    <a:pt x="154905" y="67633"/>
                  </a:cubicBezTo>
                  <a:cubicBezTo>
                    <a:pt x="154905" y="31215"/>
                    <a:pt x="191073" y="0"/>
                    <a:pt x="234128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911543" y="3950480"/>
              <a:ext cx="138855" cy="1225"/>
            </a:xfrm>
            <a:custGeom>
              <a:avLst/>
              <a:gdLst>
                <a:gd name="connsiteX0" fmla="*/ 0 w 138855"/>
                <a:gd name="connsiteY0" fmla="*/ 0 h 1225"/>
                <a:gd name="connsiteX1" fmla="*/ 138855 w 138855"/>
                <a:gd name="connsiteY1" fmla="*/ 0 h 1225"/>
                <a:gd name="connsiteX2" fmla="*/ 138855 w 138855"/>
                <a:gd name="connsiteY2" fmla="*/ 1225 h 1225"/>
                <a:gd name="connsiteX3" fmla="*/ 96734 w 138855"/>
                <a:gd name="connsiteY3" fmla="*/ 1225 h 1225"/>
                <a:gd name="connsiteX4" fmla="*/ 20530 w 138855"/>
                <a:gd name="connsiteY4" fmla="*/ 1225 h 1225"/>
                <a:gd name="connsiteX5" fmla="*/ 0 w 138855"/>
                <a:gd name="connsiteY5" fmla="*/ 1225 h 1225"/>
                <a:gd name="connsiteX6" fmla="*/ 0 w 138855"/>
                <a:gd name="connsiteY6" fmla="*/ 1139 h 1225"/>
                <a:gd name="connsiteX7" fmla="*/ 0 w 138855"/>
                <a:gd name="connsiteY7" fmla="*/ 0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55" h="1225">
                  <a:moveTo>
                    <a:pt x="0" y="0"/>
                  </a:moveTo>
                  <a:lnTo>
                    <a:pt x="138855" y="0"/>
                  </a:lnTo>
                  <a:lnTo>
                    <a:pt x="138855" y="1225"/>
                  </a:lnTo>
                  <a:lnTo>
                    <a:pt x="96734" y="1225"/>
                  </a:lnTo>
                  <a:cubicBezTo>
                    <a:pt x="69275" y="1225"/>
                    <a:pt x="43927" y="1225"/>
                    <a:pt x="20530" y="1225"/>
                  </a:cubicBezTo>
                  <a:lnTo>
                    <a:pt x="0" y="1225"/>
                  </a:lnTo>
                  <a:lnTo>
                    <a:pt x="0" y="1139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3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651302" y="3951705"/>
              <a:ext cx="1059322" cy="1690957"/>
            </a:xfrm>
            <a:custGeom>
              <a:avLst/>
              <a:gdLst>
                <a:gd name="connsiteX0" fmla="*/ 0 w 1059322"/>
                <a:gd name="connsiteY0" fmla="*/ 0 h 1690957"/>
                <a:gd name="connsiteX1" fmla="*/ 216265 w 1059322"/>
                <a:gd name="connsiteY1" fmla="*/ 0 h 1690957"/>
                <a:gd name="connsiteX2" fmla="*/ 260241 w 1059322"/>
                <a:gd name="connsiteY2" fmla="*/ 0 h 1690957"/>
                <a:gd name="connsiteX3" fmla="*/ 260241 w 1059322"/>
                <a:gd name="connsiteY3" fmla="*/ 7887 h 1690957"/>
                <a:gd name="connsiteX4" fmla="*/ 260241 w 1059322"/>
                <a:gd name="connsiteY4" fmla="*/ 71667 h 1690957"/>
                <a:gd name="connsiteX5" fmla="*/ 258505 w 1059322"/>
                <a:gd name="connsiteY5" fmla="*/ 71667 h 1690957"/>
                <a:gd name="connsiteX6" fmla="*/ 253299 w 1059322"/>
                <a:gd name="connsiteY6" fmla="*/ 97700 h 1690957"/>
                <a:gd name="connsiteX7" fmla="*/ 232470 w 1059322"/>
                <a:gd name="connsiteY7" fmla="*/ 134146 h 1690957"/>
                <a:gd name="connsiteX8" fmla="*/ 213378 w 1059322"/>
                <a:gd name="connsiteY8" fmla="*/ 196626 h 1690957"/>
                <a:gd name="connsiteX9" fmla="*/ 329668 w 1059322"/>
                <a:gd name="connsiteY9" fmla="*/ 297287 h 1690957"/>
                <a:gd name="connsiteX10" fmla="*/ 445959 w 1059322"/>
                <a:gd name="connsiteY10" fmla="*/ 205304 h 1690957"/>
                <a:gd name="connsiteX11" fmla="*/ 445959 w 1059322"/>
                <a:gd name="connsiteY11" fmla="*/ 203568 h 1690957"/>
                <a:gd name="connsiteX12" fmla="*/ 445959 w 1059322"/>
                <a:gd name="connsiteY12" fmla="*/ 201832 h 1690957"/>
                <a:gd name="connsiteX13" fmla="*/ 426866 w 1059322"/>
                <a:gd name="connsiteY13" fmla="*/ 134146 h 1690957"/>
                <a:gd name="connsiteX14" fmla="*/ 406038 w 1059322"/>
                <a:gd name="connsiteY14" fmla="*/ 94229 h 1690957"/>
                <a:gd name="connsiteX15" fmla="*/ 399096 w 1059322"/>
                <a:gd name="connsiteY15" fmla="*/ 71667 h 1690957"/>
                <a:gd name="connsiteX16" fmla="*/ 399096 w 1059322"/>
                <a:gd name="connsiteY16" fmla="*/ 40916 h 1690957"/>
                <a:gd name="connsiteX17" fmla="*/ 399096 w 1059322"/>
                <a:gd name="connsiteY17" fmla="*/ 0 h 1690957"/>
                <a:gd name="connsiteX18" fmla="*/ 445854 w 1059322"/>
                <a:gd name="connsiteY18" fmla="*/ 0 h 1690957"/>
                <a:gd name="connsiteX19" fmla="*/ 665531 w 1059322"/>
                <a:gd name="connsiteY19" fmla="*/ 0 h 1690957"/>
                <a:gd name="connsiteX20" fmla="*/ 1020238 w 1059322"/>
                <a:gd name="connsiteY20" fmla="*/ 669214 h 1690957"/>
                <a:gd name="connsiteX21" fmla="*/ 1023894 w 1059322"/>
                <a:gd name="connsiteY21" fmla="*/ 689327 h 1690957"/>
                <a:gd name="connsiteX22" fmla="*/ 1016581 w 1059322"/>
                <a:gd name="connsiteY22" fmla="*/ 1407909 h 1690957"/>
                <a:gd name="connsiteX23" fmla="*/ 848295 w 1059322"/>
                <a:gd name="connsiteY23" fmla="*/ 1407909 h 1690957"/>
                <a:gd name="connsiteX24" fmla="*/ 825931 w 1059322"/>
                <a:gd name="connsiteY24" fmla="*/ 1407909 h 1690957"/>
                <a:gd name="connsiteX25" fmla="*/ 825931 w 1059322"/>
                <a:gd name="connsiteY25" fmla="*/ 1407882 h 1690957"/>
                <a:gd name="connsiteX26" fmla="*/ 474666 w 1059322"/>
                <a:gd name="connsiteY26" fmla="*/ 1407882 h 1690957"/>
                <a:gd name="connsiteX27" fmla="*/ 475442 w 1059322"/>
                <a:gd name="connsiteY27" fmla="*/ 1498463 h 1690957"/>
                <a:gd name="connsiteX28" fmla="*/ 484053 w 1059322"/>
                <a:gd name="connsiteY28" fmla="*/ 1531411 h 1690957"/>
                <a:gd name="connsiteX29" fmla="*/ 508164 w 1059322"/>
                <a:gd name="connsiteY29" fmla="*/ 1576501 h 1690957"/>
                <a:gd name="connsiteX30" fmla="*/ 521942 w 1059322"/>
                <a:gd name="connsiteY30" fmla="*/ 1623324 h 1690957"/>
                <a:gd name="connsiteX31" fmla="*/ 442719 w 1059322"/>
                <a:gd name="connsiteY31" fmla="*/ 1690957 h 1690957"/>
                <a:gd name="connsiteX32" fmla="*/ 365220 w 1059322"/>
                <a:gd name="connsiteY32" fmla="*/ 1626792 h 1690957"/>
                <a:gd name="connsiteX33" fmla="*/ 377275 w 1059322"/>
                <a:gd name="connsiteY33" fmla="*/ 1576501 h 1690957"/>
                <a:gd name="connsiteX34" fmla="*/ 404831 w 1059322"/>
                <a:gd name="connsiteY34" fmla="*/ 1527944 h 1690957"/>
                <a:gd name="connsiteX35" fmla="*/ 403108 w 1059322"/>
                <a:gd name="connsiteY35" fmla="*/ 1527944 h 1690957"/>
                <a:gd name="connsiteX36" fmla="*/ 411719 w 1059322"/>
                <a:gd name="connsiteY36" fmla="*/ 1498463 h 1690957"/>
                <a:gd name="connsiteX37" fmla="*/ 411719 w 1059322"/>
                <a:gd name="connsiteY37" fmla="*/ 1408181 h 1690957"/>
                <a:gd name="connsiteX38" fmla="*/ 411719 w 1059322"/>
                <a:gd name="connsiteY38" fmla="*/ 1407882 h 1690957"/>
                <a:gd name="connsiteX39" fmla="*/ 0 w 1059322"/>
                <a:gd name="connsiteY39" fmla="*/ 1407882 h 1690957"/>
                <a:gd name="connsiteX40" fmla="*/ 0 w 1059322"/>
                <a:gd name="connsiteY40" fmla="*/ 1405159 h 1690957"/>
                <a:gd name="connsiteX41" fmla="*/ 0 w 1059322"/>
                <a:gd name="connsiteY41" fmla="*/ 0 h 169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9322" h="1690957">
                  <a:moveTo>
                    <a:pt x="0" y="0"/>
                  </a:moveTo>
                  <a:cubicBezTo>
                    <a:pt x="0" y="0"/>
                    <a:pt x="0" y="0"/>
                    <a:pt x="216265" y="0"/>
                  </a:cubicBezTo>
                  <a:lnTo>
                    <a:pt x="260241" y="0"/>
                  </a:lnTo>
                  <a:lnTo>
                    <a:pt x="260241" y="7887"/>
                  </a:lnTo>
                  <a:cubicBezTo>
                    <a:pt x="260241" y="16998"/>
                    <a:pt x="260241" y="35221"/>
                    <a:pt x="260241" y="71667"/>
                  </a:cubicBezTo>
                  <a:cubicBezTo>
                    <a:pt x="260241" y="71667"/>
                    <a:pt x="260241" y="71667"/>
                    <a:pt x="258505" y="71667"/>
                  </a:cubicBezTo>
                  <a:cubicBezTo>
                    <a:pt x="258505" y="71667"/>
                    <a:pt x="258505" y="71667"/>
                    <a:pt x="253299" y="97700"/>
                  </a:cubicBezTo>
                  <a:cubicBezTo>
                    <a:pt x="248091" y="111585"/>
                    <a:pt x="242884" y="118527"/>
                    <a:pt x="232470" y="134146"/>
                  </a:cubicBezTo>
                  <a:cubicBezTo>
                    <a:pt x="218585" y="153237"/>
                    <a:pt x="211642" y="174064"/>
                    <a:pt x="213378" y="196626"/>
                  </a:cubicBezTo>
                  <a:cubicBezTo>
                    <a:pt x="213378" y="252163"/>
                    <a:pt x="265449" y="297287"/>
                    <a:pt x="329668" y="297287"/>
                  </a:cubicBezTo>
                  <a:cubicBezTo>
                    <a:pt x="390417" y="297287"/>
                    <a:pt x="440751" y="257369"/>
                    <a:pt x="445959" y="205304"/>
                  </a:cubicBezTo>
                  <a:cubicBezTo>
                    <a:pt x="445959" y="205304"/>
                    <a:pt x="445959" y="205304"/>
                    <a:pt x="445959" y="203568"/>
                  </a:cubicBezTo>
                  <a:cubicBezTo>
                    <a:pt x="445959" y="203568"/>
                    <a:pt x="445959" y="201832"/>
                    <a:pt x="445959" y="201832"/>
                  </a:cubicBezTo>
                  <a:cubicBezTo>
                    <a:pt x="447695" y="175799"/>
                    <a:pt x="442487" y="153237"/>
                    <a:pt x="426866" y="134146"/>
                  </a:cubicBezTo>
                  <a:cubicBezTo>
                    <a:pt x="414716" y="118527"/>
                    <a:pt x="411245" y="109849"/>
                    <a:pt x="406038" y="94229"/>
                  </a:cubicBezTo>
                  <a:cubicBezTo>
                    <a:pt x="406038" y="94229"/>
                    <a:pt x="406038" y="94229"/>
                    <a:pt x="399096" y="71667"/>
                  </a:cubicBezTo>
                  <a:cubicBezTo>
                    <a:pt x="399096" y="71667"/>
                    <a:pt x="399096" y="71667"/>
                    <a:pt x="399096" y="40916"/>
                  </a:cubicBezTo>
                  <a:lnTo>
                    <a:pt x="399096" y="0"/>
                  </a:lnTo>
                  <a:lnTo>
                    <a:pt x="445854" y="0"/>
                  </a:lnTo>
                  <a:cubicBezTo>
                    <a:pt x="509547" y="0"/>
                    <a:pt x="582340" y="0"/>
                    <a:pt x="665531" y="0"/>
                  </a:cubicBezTo>
                  <a:cubicBezTo>
                    <a:pt x="808145" y="159076"/>
                    <a:pt x="952587" y="380318"/>
                    <a:pt x="1020238" y="669214"/>
                  </a:cubicBezTo>
                  <a:cubicBezTo>
                    <a:pt x="1020238" y="669214"/>
                    <a:pt x="1020238" y="669214"/>
                    <a:pt x="1023894" y="689327"/>
                  </a:cubicBezTo>
                  <a:cubicBezTo>
                    <a:pt x="1069604" y="894114"/>
                    <a:pt x="1075089" y="1131813"/>
                    <a:pt x="1016581" y="1407909"/>
                  </a:cubicBezTo>
                  <a:cubicBezTo>
                    <a:pt x="1016581" y="1407909"/>
                    <a:pt x="1016581" y="1407909"/>
                    <a:pt x="848295" y="1407909"/>
                  </a:cubicBezTo>
                  <a:lnTo>
                    <a:pt x="825931" y="1407909"/>
                  </a:lnTo>
                  <a:lnTo>
                    <a:pt x="825931" y="1407882"/>
                  </a:lnTo>
                  <a:lnTo>
                    <a:pt x="474666" y="1407882"/>
                  </a:lnTo>
                  <a:lnTo>
                    <a:pt x="475442" y="1498463"/>
                  </a:lnTo>
                  <a:cubicBezTo>
                    <a:pt x="475442" y="1498463"/>
                    <a:pt x="475442" y="1498463"/>
                    <a:pt x="484053" y="1531411"/>
                  </a:cubicBezTo>
                  <a:cubicBezTo>
                    <a:pt x="490942" y="1550488"/>
                    <a:pt x="496108" y="1559159"/>
                    <a:pt x="508164" y="1576501"/>
                  </a:cubicBezTo>
                  <a:cubicBezTo>
                    <a:pt x="518497" y="1590374"/>
                    <a:pt x="521942" y="1605982"/>
                    <a:pt x="521942" y="1623324"/>
                  </a:cubicBezTo>
                  <a:cubicBezTo>
                    <a:pt x="521942" y="1659742"/>
                    <a:pt x="485774" y="1690957"/>
                    <a:pt x="442719" y="1690957"/>
                  </a:cubicBezTo>
                  <a:cubicBezTo>
                    <a:pt x="401386" y="1690957"/>
                    <a:pt x="368663" y="1663210"/>
                    <a:pt x="365220" y="1626792"/>
                  </a:cubicBezTo>
                  <a:cubicBezTo>
                    <a:pt x="363497" y="1607716"/>
                    <a:pt x="366941" y="1592109"/>
                    <a:pt x="377275" y="1576501"/>
                  </a:cubicBezTo>
                  <a:cubicBezTo>
                    <a:pt x="391052" y="1559159"/>
                    <a:pt x="396219" y="1548754"/>
                    <a:pt x="404831" y="1527944"/>
                  </a:cubicBezTo>
                  <a:cubicBezTo>
                    <a:pt x="404831" y="1527944"/>
                    <a:pt x="404831" y="1527944"/>
                    <a:pt x="403108" y="1527944"/>
                  </a:cubicBezTo>
                  <a:lnTo>
                    <a:pt x="411719" y="1498463"/>
                  </a:lnTo>
                  <a:cubicBezTo>
                    <a:pt x="411719" y="1498463"/>
                    <a:pt x="411719" y="1498463"/>
                    <a:pt x="411719" y="1408181"/>
                  </a:cubicBezTo>
                  <a:lnTo>
                    <a:pt x="411719" y="1407882"/>
                  </a:lnTo>
                  <a:lnTo>
                    <a:pt x="0" y="1407882"/>
                  </a:lnTo>
                  <a:lnTo>
                    <a:pt x="0" y="1405159"/>
                  </a:lnTo>
                  <a:cubicBezTo>
                    <a:pt x="0" y="1385911"/>
                    <a:pt x="0" y="1231921"/>
                    <a:pt x="0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23"/>
            <p:cNvSpPr>
              <a:spLocks/>
            </p:cNvSpPr>
            <p:nvPr/>
          </p:nvSpPr>
          <p:spPr bwMode="auto">
            <a:xfrm>
              <a:off x="8721620" y="2925343"/>
              <a:ext cx="865486" cy="288495"/>
            </a:xfrm>
            <a:custGeom>
              <a:avLst/>
              <a:gdLst>
                <a:gd name="T0" fmla="*/ 105 w 473"/>
                <a:gd name="T1" fmla="*/ 158 h 158"/>
                <a:gd name="T2" fmla="*/ 397 w 473"/>
                <a:gd name="T3" fmla="*/ 158 h 158"/>
                <a:gd name="T4" fmla="*/ 397 w 473"/>
                <a:gd name="T5" fmla="*/ 158 h 158"/>
                <a:gd name="T6" fmla="*/ 473 w 473"/>
                <a:gd name="T7" fmla="*/ 158 h 158"/>
                <a:gd name="T8" fmla="*/ 314 w 473"/>
                <a:gd name="T9" fmla="*/ 0 h 158"/>
                <a:gd name="T10" fmla="*/ 157 w 473"/>
                <a:gd name="T11" fmla="*/ 0 h 158"/>
                <a:gd name="T12" fmla="*/ 0 w 473"/>
                <a:gd name="T13" fmla="*/ 158 h 158"/>
                <a:gd name="T14" fmla="*/ 105 w 473"/>
                <a:gd name="T15" fmla="*/ 158 h 158"/>
                <a:gd name="T16" fmla="*/ 105 w 473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158">
                  <a:moveTo>
                    <a:pt x="105" y="158"/>
                  </a:moveTo>
                  <a:cubicBezTo>
                    <a:pt x="397" y="158"/>
                    <a:pt x="397" y="158"/>
                    <a:pt x="397" y="158"/>
                  </a:cubicBezTo>
                  <a:cubicBezTo>
                    <a:pt x="397" y="158"/>
                    <a:pt x="397" y="158"/>
                    <a:pt x="397" y="158"/>
                  </a:cubicBezTo>
                  <a:cubicBezTo>
                    <a:pt x="473" y="158"/>
                    <a:pt x="473" y="158"/>
                    <a:pt x="473" y="158"/>
                  </a:cubicBezTo>
                  <a:cubicBezTo>
                    <a:pt x="392" y="75"/>
                    <a:pt x="314" y="0"/>
                    <a:pt x="31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81" y="75"/>
                    <a:pt x="0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8590135" y="1141777"/>
              <a:ext cx="1130777" cy="669804"/>
            </a:xfrm>
            <a:custGeom>
              <a:avLst/>
              <a:gdLst>
                <a:gd name="T0" fmla="*/ 616 w 618"/>
                <a:gd name="T1" fmla="*/ 169 h 366"/>
                <a:gd name="T2" fmla="*/ 453 w 618"/>
                <a:gd name="T3" fmla="*/ 88 h 366"/>
                <a:gd name="T4" fmla="*/ 401 w 618"/>
                <a:gd name="T5" fmla="*/ 27 h 366"/>
                <a:gd name="T6" fmla="*/ 325 w 618"/>
                <a:gd name="T7" fmla="*/ 35 h 366"/>
                <a:gd name="T8" fmla="*/ 318 w 618"/>
                <a:gd name="T9" fmla="*/ 74 h 366"/>
                <a:gd name="T10" fmla="*/ 259 w 618"/>
                <a:gd name="T11" fmla="*/ 91 h 366"/>
                <a:gd name="T12" fmla="*/ 205 w 618"/>
                <a:gd name="T13" fmla="*/ 55 h 366"/>
                <a:gd name="T14" fmla="*/ 161 w 618"/>
                <a:gd name="T15" fmla="*/ 100 h 366"/>
                <a:gd name="T16" fmla="*/ 0 w 618"/>
                <a:gd name="T17" fmla="*/ 96 h 366"/>
                <a:gd name="T18" fmla="*/ 6 w 618"/>
                <a:gd name="T19" fmla="*/ 105 h 366"/>
                <a:gd name="T20" fmla="*/ 237 w 618"/>
                <a:gd name="T21" fmla="*/ 355 h 366"/>
                <a:gd name="T22" fmla="*/ 417 w 618"/>
                <a:gd name="T23" fmla="*/ 366 h 366"/>
                <a:gd name="T24" fmla="*/ 492 w 618"/>
                <a:gd name="T25" fmla="*/ 283 h 366"/>
                <a:gd name="T26" fmla="*/ 607 w 618"/>
                <a:gd name="T27" fmla="*/ 187 h 366"/>
                <a:gd name="T28" fmla="*/ 616 w 618"/>
                <a:gd name="T29" fmla="*/ 16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8" h="366">
                  <a:moveTo>
                    <a:pt x="616" y="169"/>
                  </a:moveTo>
                  <a:cubicBezTo>
                    <a:pt x="608" y="140"/>
                    <a:pt x="536" y="107"/>
                    <a:pt x="453" y="88"/>
                  </a:cubicBezTo>
                  <a:cubicBezTo>
                    <a:pt x="450" y="69"/>
                    <a:pt x="438" y="43"/>
                    <a:pt x="401" y="27"/>
                  </a:cubicBezTo>
                  <a:cubicBezTo>
                    <a:pt x="339" y="0"/>
                    <a:pt x="325" y="35"/>
                    <a:pt x="325" y="35"/>
                  </a:cubicBezTo>
                  <a:cubicBezTo>
                    <a:pt x="325" y="35"/>
                    <a:pt x="323" y="55"/>
                    <a:pt x="318" y="74"/>
                  </a:cubicBezTo>
                  <a:cubicBezTo>
                    <a:pt x="287" y="75"/>
                    <a:pt x="270" y="82"/>
                    <a:pt x="259" y="91"/>
                  </a:cubicBezTo>
                  <a:cubicBezTo>
                    <a:pt x="242" y="75"/>
                    <a:pt x="224" y="56"/>
                    <a:pt x="205" y="55"/>
                  </a:cubicBezTo>
                  <a:cubicBezTo>
                    <a:pt x="187" y="54"/>
                    <a:pt x="178" y="78"/>
                    <a:pt x="161" y="100"/>
                  </a:cubicBezTo>
                  <a:cubicBezTo>
                    <a:pt x="46" y="47"/>
                    <a:pt x="0" y="96"/>
                    <a:pt x="0" y="96"/>
                  </a:cubicBezTo>
                  <a:cubicBezTo>
                    <a:pt x="2" y="99"/>
                    <a:pt x="4" y="102"/>
                    <a:pt x="6" y="105"/>
                  </a:cubicBezTo>
                  <a:cubicBezTo>
                    <a:pt x="59" y="181"/>
                    <a:pt x="237" y="355"/>
                    <a:pt x="237" y="355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17" y="366"/>
                    <a:pt x="396" y="324"/>
                    <a:pt x="492" y="283"/>
                  </a:cubicBezTo>
                  <a:cubicBezTo>
                    <a:pt x="559" y="254"/>
                    <a:pt x="593" y="211"/>
                    <a:pt x="607" y="187"/>
                  </a:cubicBezTo>
                  <a:cubicBezTo>
                    <a:pt x="614" y="181"/>
                    <a:pt x="618" y="175"/>
                    <a:pt x="616" y="169"/>
                  </a:cubicBezTo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31"/>
            <p:cNvSpPr>
              <a:spLocks/>
            </p:cNvSpPr>
            <p:nvPr/>
          </p:nvSpPr>
          <p:spPr bwMode="auto">
            <a:xfrm>
              <a:off x="8509696" y="1696338"/>
              <a:ext cx="1392202" cy="1229005"/>
            </a:xfrm>
            <a:custGeom>
              <a:avLst/>
              <a:gdLst>
                <a:gd name="T0" fmla="*/ 761 w 761"/>
                <a:gd name="T1" fmla="*/ 109 h 672"/>
                <a:gd name="T2" fmla="*/ 761 w 761"/>
                <a:gd name="T3" fmla="*/ 582 h 672"/>
                <a:gd name="T4" fmla="*/ 709 w 761"/>
                <a:gd name="T5" fmla="*/ 582 h 672"/>
                <a:gd name="T6" fmla="*/ 527 w 761"/>
                <a:gd name="T7" fmla="*/ 672 h 672"/>
                <a:gd name="T8" fmla="*/ 123 w 761"/>
                <a:gd name="T9" fmla="*/ 672 h 672"/>
                <a:gd name="T10" fmla="*/ 85 w 761"/>
                <a:gd name="T11" fmla="*/ 609 h 672"/>
                <a:gd name="T12" fmla="*/ 112 w 761"/>
                <a:gd name="T13" fmla="*/ 533 h 672"/>
                <a:gd name="T14" fmla="*/ 51 w 761"/>
                <a:gd name="T15" fmla="*/ 451 h 672"/>
                <a:gd name="T16" fmla="*/ 98 w 761"/>
                <a:gd name="T17" fmla="*/ 373 h 672"/>
                <a:gd name="T18" fmla="*/ 84 w 761"/>
                <a:gd name="T19" fmla="*/ 371 h 672"/>
                <a:gd name="T20" fmla="*/ 16 w 761"/>
                <a:gd name="T21" fmla="*/ 293 h 672"/>
                <a:gd name="T22" fmla="*/ 69 w 761"/>
                <a:gd name="T23" fmla="*/ 215 h 672"/>
                <a:gd name="T24" fmla="*/ 80 w 761"/>
                <a:gd name="T25" fmla="*/ 213 h 672"/>
                <a:gd name="T26" fmla="*/ 0 w 761"/>
                <a:gd name="T27" fmla="*/ 115 h 672"/>
                <a:gd name="T28" fmla="*/ 397 w 761"/>
                <a:gd name="T29" fmla="*/ 31 h 672"/>
                <a:gd name="T30" fmla="*/ 703 w 761"/>
                <a:gd name="T31" fmla="*/ 100 h 672"/>
                <a:gd name="T32" fmla="*/ 761 w 761"/>
                <a:gd name="T33" fmla="*/ 10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1" h="672">
                  <a:moveTo>
                    <a:pt x="761" y="109"/>
                  </a:moveTo>
                  <a:cubicBezTo>
                    <a:pt x="761" y="582"/>
                    <a:pt x="761" y="582"/>
                    <a:pt x="761" y="582"/>
                  </a:cubicBezTo>
                  <a:cubicBezTo>
                    <a:pt x="709" y="582"/>
                    <a:pt x="709" y="582"/>
                    <a:pt x="709" y="582"/>
                  </a:cubicBezTo>
                  <a:cubicBezTo>
                    <a:pt x="709" y="582"/>
                    <a:pt x="640" y="672"/>
                    <a:pt x="527" y="672"/>
                  </a:cubicBezTo>
                  <a:cubicBezTo>
                    <a:pt x="413" y="672"/>
                    <a:pt x="123" y="672"/>
                    <a:pt x="123" y="672"/>
                  </a:cubicBezTo>
                  <a:cubicBezTo>
                    <a:pt x="123" y="672"/>
                    <a:pt x="85" y="660"/>
                    <a:pt x="85" y="609"/>
                  </a:cubicBezTo>
                  <a:cubicBezTo>
                    <a:pt x="85" y="558"/>
                    <a:pt x="112" y="551"/>
                    <a:pt x="112" y="533"/>
                  </a:cubicBezTo>
                  <a:cubicBezTo>
                    <a:pt x="112" y="515"/>
                    <a:pt x="51" y="551"/>
                    <a:pt x="51" y="451"/>
                  </a:cubicBezTo>
                  <a:cubicBezTo>
                    <a:pt x="51" y="351"/>
                    <a:pt x="98" y="387"/>
                    <a:pt x="98" y="373"/>
                  </a:cubicBezTo>
                  <a:cubicBezTo>
                    <a:pt x="98" y="370"/>
                    <a:pt x="92" y="370"/>
                    <a:pt x="84" y="371"/>
                  </a:cubicBezTo>
                  <a:cubicBezTo>
                    <a:pt x="60" y="372"/>
                    <a:pt x="16" y="373"/>
                    <a:pt x="16" y="293"/>
                  </a:cubicBezTo>
                  <a:cubicBezTo>
                    <a:pt x="16" y="211"/>
                    <a:pt x="51" y="213"/>
                    <a:pt x="69" y="215"/>
                  </a:cubicBezTo>
                  <a:cubicBezTo>
                    <a:pt x="76" y="216"/>
                    <a:pt x="80" y="217"/>
                    <a:pt x="80" y="213"/>
                  </a:cubicBezTo>
                  <a:cubicBezTo>
                    <a:pt x="80" y="202"/>
                    <a:pt x="0" y="230"/>
                    <a:pt x="0" y="115"/>
                  </a:cubicBezTo>
                  <a:cubicBezTo>
                    <a:pt x="0" y="0"/>
                    <a:pt x="239" y="31"/>
                    <a:pt x="397" y="31"/>
                  </a:cubicBezTo>
                  <a:cubicBezTo>
                    <a:pt x="555" y="31"/>
                    <a:pt x="663" y="66"/>
                    <a:pt x="703" y="100"/>
                  </a:cubicBezTo>
                  <a:cubicBezTo>
                    <a:pt x="743" y="134"/>
                    <a:pt x="761" y="109"/>
                    <a:pt x="761" y="109"/>
                  </a:cubicBezTo>
                </a:path>
              </a:pathLst>
            </a:custGeom>
            <a:solidFill>
              <a:srgbClr val="FFE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33"/>
            <p:cNvSpPr>
              <a:spLocks/>
            </p:cNvSpPr>
            <p:nvPr/>
          </p:nvSpPr>
          <p:spPr bwMode="auto">
            <a:xfrm>
              <a:off x="8665159" y="1895113"/>
              <a:ext cx="1236739" cy="1030229"/>
            </a:xfrm>
            <a:custGeom>
              <a:avLst/>
              <a:gdLst>
                <a:gd name="T0" fmla="*/ 676 w 676"/>
                <a:gd name="T1" fmla="*/ 0 h 563"/>
                <a:gd name="T2" fmla="*/ 656 w 676"/>
                <a:gd name="T3" fmla="*/ 9 h 563"/>
                <a:gd name="T4" fmla="*/ 648 w 676"/>
                <a:gd name="T5" fmla="*/ 8 h 563"/>
                <a:gd name="T6" fmla="*/ 21 w 676"/>
                <a:gd name="T7" fmla="*/ 494 h 563"/>
                <a:gd name="T8" fmla="*/ 0 w 676"/>
                <a:gd name="T9" fmla="*/ 493 h 563"/>
                <a:gd name="T10" fmla="*/ 0 w 676"/>
                <a:gd name="T11" fmla="*/ 500 h 563"/>
                <a:gd name="T12" fmla="*/ 0 w 676"/>
                <a:gd name="T13" fmla="*/ 500 h 563"/>
                <a:gd name="T14" fmla="*/ 38 w 676"/>
                <a:gd name="T15" fmla="*/ 563 h 563"/>
                <a:gd name="T16" fmla="*/ 442 w 676"/>
                <a:gd name="T17" fmla="*/ 563 h 563"/>
                <a:gd name="T18" fmla="*/ 624 w 676"/>
                <a:gd name="T19" fmla="*/ 473 h 563"/>
                <a:gd name="T20" fmla="*/ 676 w 676"/>
                <a:gd name="T21" fmla="*/ 473 h 563"/>
                <a:gd name="T22" fmla="*/ 676 w 676"/>
                <a:gd name="T2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" h="563">
                  <a:moveTo>
                    <a:pt x="676" y="0"/>
                  </a:moveTo>
                  <a:cubicBezTo>
                    <a:pt x="676" y="0"/>
                    <a:pt x="670" y="9"/>
                    <a:pt x="656" y="9"/>
                  </a:cubicBezTo>
                  <a:cubicBezTo>
                    <a:pt x="654" y="9"/>
                    <a:pt x="651" y="9"/>
                    <a:pt x="648" y="8"/>
                  </a:cubicBezTo>
                  <a:cubicBezTo>
                    <a:pt x="574" y="285"/>
                    <a:pt x="318" y="494"/>
                    <a:pt x="21" y="494"/>
                  </a:cubicBezTo>
                  <a:cubicBezTo>
                    <a:pt x="14" y="494"/>
                    <a:pt x="7" y="494"/>
                    <a:pt x="0" y="493"/>
                  </a:cubicBezTo>
                  <a:cubicBezTo>
                    <a:pt x="0" y="496"/>
                    <a:pt x="0" y="498"/>
                    <a:pt x="0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51"/>
                    <a:pt x="38" y="563"/>
                    <a:pt x="38" y="563"/>
                  </a:cubicBezTo>
                  <a:cubicBezTo>
                    <a:pt x="38" y="563"/>
                    <a:pt x="328" y="563"/>
                    <a:pt x="442" y="563"/>
                  </a:cubicBezTo>
                  <a:cubicBezTo>
                    <a:pt x="555" y="563"/>
                    <a:pt x="624" y="473"/>
                    <a:pt x="624" y="473"/>
                  </a:cubicBezTo>
                  <a:cubicBezTo>
                    <a:pt x="676" y="473"/>
                    <a:pt x="676" y="473"/>
                    <a:pt x="676" y="473"/>
                  </a:cubicBezTo>
                  <a:cubicBezTo>
                    <a:pt x="676" y="0"/>
                    <a:pt x="676" y="0"/>
                    <a:pt x="676" y="0"/>
                  </a:cubicBezTo>
                </a:path>
              </a:pathLst>
            </a:custGeom>
            <a:solidFill>
              <a:srgbClr val="FF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34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35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36"/>
            <p:cNvSpPr>
              <a:spLocks noChangeArrowheads="1"/>
            </p:cNvSpPr>
            <p:nvPr/>
          </p:nvSpPr>
          <p:spPr bwMode="auto">
            <a:xfrm>
              <a:off x="10188845" y="1758213"/>
              <a:ext cx="2392060" cy="1157848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137"/>
            <p:cNvSpPr>
              <a:spLocks noChangeArrowheads="1"/>
            </p:cNvSpPr>
            <p:nvPr/>
          </p:nvSpPr>
          <p:spPr bwMode="auto">
            <a:xfrm>
              <a:off x="10188846" y="1758213"/>
              <a:ext cx="1995489" cy="115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138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solidFill>
              <a:srgbClr val="44546A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139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140"/>
            <p:cNvSpPr>
              <a:spLocks noChangeArrowheads="1"/>
            </p:cNvSpPr>
            <p:nvPr/>
          </p:nvSpPr>
          <p:spPr bwMode="auto">
            <a:xfrm>
              <a:off x="10188846" y="2646902"/>
              <a:ext cx="2392059" cy="269159"/>
            </a:xfrm>
            <a:prstGeom prst="rect">
              <a:avLst/>
            </a:pr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141"/>
            <p:cNvSpPr>
              <a:spLocks noChangeArrowheads="1"/>
            </p:cNvSpPr>
            <p:nvPr/>
          </p:nvSpPr>
          <p:spPr bwMode="auto">
            <a:xfrm>
              <a:off x="10188846" y="2646902"/>
              <a:ext cx="1995489" cy="26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017785" y="3241682"/>
              <a:ext cx="2270063" cy="972354"/>
            </a:xfrm>
            <a:custGeom>
              <a:avLst/>
              <a:gdLst>
                <a:gd name="connsiteX0" fmla="*/ 682299 w 2270063"/>
                <a:gd name="connsiteY0" fmla="*/ 0 h 972354"/>
                <a:gd name="connsiteX1" fmla="*/ 1589593 w 2270063"/>
                <a:gd name="connsiteY1" fmla="*/ 0 h 972354"/>
                <a:gd name="connsiteX2" fmla="*/ 2173114 w 2270063"/>
                <a:gd name="connsiteY2" fmla="*/ 579905 h 972354"/>
                <a:gd name="connsiteX3" fmla="*/ 2270063 w 2270063"/>
                <a:gd name="connsiteY3" fmla="*/ 676861 h 972354"/>
                <a:gd name="connsiteX4" fmla="*/ 2209774 w 2270063"/>
                <a:gd name="connsiteY4" fmla="*/ 676861 h 972354"/>
                <a:gd name="connsiteX5" fmla="*/ 2171060 w 2270063"/>
                <a:gd name="connsiteY5" fmla="*/ 676861 h 972354"/>
                <a:gd name="connsiteX6" fmla="*/ 2171060 w 2270063"/>
                <a:gd name="connsiteY6" fmla="*/ 676481 h 972354"/>
                <a:gd name="connsiteX7" fmla="*/ 1998055 w 2270063"/>
                <a:gd name="connsiteY7" fmla="*/ 676481 h 972354"/>
                <a:gd name="connsiteX8" fmla="*/ 1998087 w 2270063"/>
                <a:gd name="connsiteY8" fmla="*/ 680184 h 972354"/>
                <a:gd name="connsiteX9" fmla="*/ 1998886 w 2270063"/>
                <a:gd name="connsiteY9" fmla="*/ 773449 h 972354"/>
                <a:gd name="connsiteX10" fmla="*/ 2007497 w 2270063"/>
                <a:gd name="connsiteY10" fmla="*/ 806397 h 972354"/>
                <a:gd name="connsiteX11" fmla="*/ 2031608 w 2270063"/>
                <a:gd name="connsiteY11" fmla="*/ 851487 h 972354"/>
                <a:gd name="connsiteX12" fmla="*/ 2045386 w 2270063"/>
                <a:gd name="connsiteY12" fmla="*/ 898310 h 972354"/>
                <a:gd name="connsiteX13" fmla="*/ 1966163 w 2270063"/>
                <a:gd name="connsiteY13" fmla="*/ 965943 h 972354"/>
                <a:gd name="connsiteX14" fmla="*/ 1888664 w 2270063"/>
                <a:gd name="connsiteY14" fmla="*/ 901778 h 972354"/>
                <a:gd name="connsiteX15" fmla="*/ 1900719 w 2270063"/>
                <a:gd name="connsiteY15" fmla="*/ 851487 h 972354"/>
                <a:gd name="connsiteX16" fmla="*/ 1928275 w 2270063"/>
                <a:gd name="connsiteY16" fmla="*/ 802930 h 972354"/>
                <a:gd name="connsiteX17" fmla="*/ 1926552 w 2270063"/>
                <a:gd name="connsiteY17" fmla="*/ 802930 h 972354"/>
                <a:gd name="connsiteX18" fmla="*/ 1935163 w 2270063"/>
                <a:gd name="connsiteY18" fmla="*/ 773449 h 972354"/>
                <a:gd name="connsiteX19" fmla="*/ 1935163 w 2270063"/>
                <a:gd name="connsiteY19" fmla="*/ 683166 h 972354"/>
                <a:gd name="connsiteX20" fmla="*/ 1935163 w 2270063"/>
                <a:gd name="connsiteY20" fmla="*/ 676481 h 972354"/>
                <a:gd name="connsiteX21" fmla="*/ 336251 w 2270063"/>
                <a:gd name="connsiteY21" fmla="*/ 676481 h 972354"/>
                <a:gd name="connsiteX22" fmla="*/ 336337 w 2270063"/>
                <a:gd name="connsiteY22" fmla="*/ 686595 h 972354"/>
                <a:gd name="connsiteX23" fmla="*/ 337136 w 2270063"/>
                <a:gd name="connsiteY23" fmla="*/ 779860 h 972354"/>
                <a:gd name="connsiteX24" fmla="*/ 345747 w 2270063"/>
                <a:gd name="connsiteY24" fmla="*/ 812808 h 972354"/>
                <a:gd name="connsiteX25" fmla="*/ 369858 w 2270063"/>
                <a:gd name="connsiteY25" fmla="*/ 857898 h 972354"/>
                <a:gd name="connsiteX26" fmla="*/ 383636 w 2270063"/>
                <a:gd name="connsiteY26" fmla="*/ 904721 h 972354"/>
                <a:gd name="connsiteX27" fmla="*/ 304413 w 2270063"/>
                <a:gd name="connsiteY27" fmla="*/ 972354 h 972354"/>
                <a:gd name="connsiteX28" fmla="*/ 226914 w 2270063"/>
                <a:gd name="connsiteY28" fmla="*/ 908189 h 972354"/>
                <a:gd name="connsiteX29" fmla="*/ 238969 w 2270063"/>
                <a:gd name="connsiteY29" fmla="*/ 857898 h 972354"/>
                <a:gd name="connsiteX30" fmla="*/ 266525 w 2270063"/>
                <a:gd name="connsiteY30" fmla="*/ 809341 h 972354"/>
                <a:gd name="connsiteX31" fmla="*/ 264802 w 2270063"/>
                <a:gd name="connsiteY31" fmla="*/ 809341 h 972354"/>
                <a:gd name="connsiteX32" fmla="*/ 273413 w 2270063"/>
                <a:gd name="connsiteY32" fmla="*/ 779860 h 972354"/>
                <a:gd name="connsiteX33" fmla="*/ 273413 w 2270063"/>
                <a:gd name="connsiteY33" fmla="*/ 689577 h 972354"/>
                <a:gd name="connsiteX34" fmla="*/ 273413 w 2270063"/>
                <a:gd name="connsiteY34" fmla="*/ 676481 h 972354"/>
                <a:gd name="connsiteX35" fmla="*/ 13253 w 2270063"/>
                <a:gd name="connsiteY35" fmla="*/ 676481 h 972354"/>
                <a:gd name="connsiteX36" fmla="*/ 13253 w 2270063"/>
                <a:gd name="connsiteY36" fmla="*/ 676861 h 972354"/>
                <a:gd name="connsiteX37" fmla="*/ 0 w 2270063"/>
                <a:gd name="connsiteY37" fmla="*/ 676861 h 972354"/>
                <a:gd name="connsiteX38" fmla="*/ 96949 w 2270063"/>
                <a:gd name="connsiteY38" fmla="*/ 579905 h 972354"/>
                <a:gd name="connsiteX39" fmla="*/ 682299 w 2270063"/>
                <a:gd name="connsiteY39" fmla="*/ 0 h 97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70063" h="972354">
                  <a:moveTo>
                    <a:pt x="682299" y="0"/>
                  </a:moveTo>
                  <a:cubicBezTo>
                    <a:pt x="682299" y="0"/>
                    <a:pt x="682299" y="0"/>
                    <a:pt x="1589593" y="0"/>
                  </a:cubicBezTo>
                  <a:cubicBezTo>
                    <a:pt x="1783490" y="197570"/>
                    <a:pt x="2026777" y="440874"/>
                    <a:pt x="2173114" y="579905"/>
                  </a:cubicBezTo>
                  <a:cubicBezTo>
                    <a:pt x="2204211" y="609175"/>
                    <a:pt x="2237137" y="640274"/>
                    <a:pt x="2270063" y="676861"/>
                  </a:cubicBezTo>
                  <a:cubicBezTo>
                    <a:pt x="2270063" y="676861"/>
                    <a:pt x="2270063" y="676861"/>
                    <a:pt x="2209774" y="676861"/>
                  </a:cubicBezTo>
                  <a:lnTo>
                    <a:pt x="2171060" y="676861"/>
                  </a:lnTo>
                  <a:lnTo>
                    <a:pt x="2171060" y="676481"/>
                  </a:lnTo>
                  <a:lnTo>
                    <a:pt x="1998055" y="676481"/>
                  </a:lnTo>
                  <a:lnTo>
                    <a:pt x="1998087" y="680184"/>
                  </a:lnTo>
                  <a:cubicBezTo>
                    <a:pt x="1998301" y="705084"/>
                    <a:pt x="1998563" y="735730"/>
                    <a:pt x="1998886" y="773449"/>
                  </a:cubicBezTo>
                  <a:cubicBezTo>
                    <a:pt x="1998886" y="773449"/>
                    <a:pt x="1998886" y="773449"/>
                    <a:pt x="2007497" y="806397"/>
                  </a:cubicBezTo>
                  <a:cubicBezTo>
                    <a:pt x="2014386" y="825474"/>
                    <a:pt x="2019552" y="834145"/>
                    <a:pt x="2031608" y="851487"/>
                  </a:cubicBezTo>
                  <a:cubicBezTo>
                    <a:pt x="2041941" y="865360"/>
                    <a:pt x="2045386" y="880968"/>
                    <a:pt x="2045386" y="898310"/>
                  </a:cubicBezTo>
                  <a:cubicBezTo>
                    <a:pt x="2045386" y="934728"/>
                    <a:pt x="2009218" y="965943"/>
                    <a:pt x="1966163" y="965943"/>
                  </a:cubicBezTo>
                  <a:cubicBezTo>
                    <a:pt x="1924830" y="965943"/>
                    <a:pt x="1892107" y="938196"/>
                    <a:pt x="1888664" y="901778"/>
                  </a:cubicBezTo>
                  <a:cubicBezTo>
                    <a:pt x="1886941" y="882702"/>
                    <a:pt x="1890385" y="867095"/>
                    <a:pt x="1900719" y="851487"/>
                  </a:cubicBezTo>
                  <a:cubicBezTo>
                    <a:pt x="1914496" y="834145"/>
                    <a:pt x="1919663" y="823740"/>
                    <a:pt x="1928275" y="802930"/>
                  </a:cubicBezTo>
                  <a:cubicBezTo>
                    <a:pt x="1928275" y="802930"/>
                    <a:pt x="1928275" y="802930"/>
                    <a:pt x="1926552" y="802930"/>
                  </a:cubicBezTo>
                  <a:lnTo>
                    <a:pt x="1935163" y="773449"/>
                  </a:lnTo>
                  <a:cubicBezTo>
                    <a:pt x="1935163" y="773449"/>
                    <a:pt x="1935163" y="773449"/>
                    <a:pt x="1935163" y="683166"/>
                  </a:cubicBezTo>
                  <a:lnTo>
                    <a:pt x="1935163" y="676481"/>
                  </a:lnTo>
                  <a:lnTo>
                    <a:pt x="336251" y="676481"/>
                  </a:lnTo>
                  <a:lnTo>
                    <a:pt x="336337" y="686595"/>
                  </a:lnTo>
                  <a:cubicBezTo>
                    <a:pt x="336551" y="711495"/>
                    <a:pt x="336813" y="742141"/>
                    <a:pt x="337136" y="779860"/>
                  </a:cubicBezTo>
                  <a:cubicBezTo>
                    <a:pt x="337136" y="779860"/>
                    <a:pt x="337136" y="779860"/>
                    <a:pt x="345747" y="812808"/>
                  </a:cubicBezTo>
                  <a:cubicBezTo>
                    <a:pt x="352636" y="831885"/>
                    <a:pt x="357802" y="840556"/>
                    <a:pt x="369858" y="857898"/>
                  </a:cubicBezTo>
                  <a:cubicBezTo>
                    <a:pt x="380191" y="871771"/>
                    <a:pt x="383636" y="887379"/>
                    <a:pt x="383636" y="904721"/>
                  </a:cubicBezTo>
                  <a:cubicBezTo>
                    <a:pt x="383636" y="941139"/>
                    <a:pt x="347468" y="972354"/>
                    <a:pt x="304413" y="972354"/>
                  </a:cubicBezTo>
                  <a:cubicBezTo>
                    <a:pt x="263080" y="972354"/>
                    <a:pt x="230357" y="944607"/>
                    <a:pt x="226914" y="908189"/>
                  </a:cubicBezTo>
                  <a:cubicBezTo>
                    <a:pt x="225191" y="889113"/>
                    <a:pt x="228635" y="873506"/>
                    <a:pt x="238969" y="857898"/>
                  </a:cubicBezTo>
                  <a:cubicBezTo>
                    <a:pt x="252746" y="840556"/>
                    <a:pt x="257913" y="830151"/>
                    <a:pt x="266525" y="809341"/>
                  </a:cubicBezTo>
                  <a:cubicBezTo>
                    <a:pt x="266525" y="809341"/>
                    <a:pt x="266525" y="809341"/>
                    <a:pt x="264802" y="809341"/>
                  </a:cubicBezTo>
                  <a:lnTo>
                    <a:pt x="273413" y="779860"/>
                  </a:lnTo>
                  <a:cubicBezTo>
                    <a:pt x="273413" y="779860"/>
                    <a:pt x="273413" y="779860"/>
                    <a:pt x="273413" y="689577"/>
                  </a:cubicBezTo>
                  <a:lnTo>
                    <a:pt x="273413" y="676481"/>
                  </a:lnTo>
                  <a:lnTo>
                    <a:pt x="13253" y="676481"/>
                  </a:lnTo>
                  <a:lnTo>
                    <a:pt x="13253" y="676861"/>
                  </a:lnTo>
                  <a:lnTo>
                    <a:pt x="0" y="676861"/>
                  </a:lnTo>
                  <a:cubicBezTo>
                    <a:pt x="32926" y="640274"/>
                    <a:pt x="65852" y="609175"/>
                    <a:pt x="96949" y="579905"/>
                  </a:cubicBezTo>
                  <a:cubicBezTo>
                    <a:pt x="243287" y="440874"/>
                    <a:pt x="486573" y="197570"/>
                    <a:pt x="682299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6387010" y="3661485"/>
            <a:ext cx="3619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44605" y="3430653"/>
            <a:ext cx="2946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ASURANSI KEMATIAN</a:t>
            </a:r>
            <a:endParaRPr lang="en-AU" sz="2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387010" y="4548678"/>
            <a:ext cx="3619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56266" y="4317846"/>
            <a:ext cx="2734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UANG DUKA WAFAT</a:t>
            </a:r>
            <a:endParaRPr lang="en-AU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2971800" y="5106056"/>
            <a:ext cx="3219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PENSIUN YATIM/PIATU</a:t>
            </a:r>
            <a:endParaRPr lang="en-AU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387010" y="5267659"/>
            <a:ext cx="338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テキスト ボックス 16"/>
          <p:cNvSpPr txBox="1"/>
          <p:nvPr/>
        </p:nvSpPr>
        <p:spPr>
          <a:xfrm>
            <a:off x="806508" y="1318875"/>
            <a:ext cx="803449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MANFAAT APABILA </a:t>
            </a:r>
            <a:r>
              <a:rPr kumimoji="1" lang="en-US" altLang="ja-JP" sz="2800" b="1" dirty="0" smtClean="0">
                <a:ln w="6350">
                  <a:noFill/>
                </a:ln>
                <a:solidFill>
                  <a:srgbClr val="D6B713"/>
                </a:solidFill>
                <a:latin typeface="Open Sans"/>
              </a:rPr>
              <a:t>PENSIUN YATIM / PIATU</a:t>
            </a:r>
          </a:p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MENINGGAL DUNIA</a:t>
            </a:r>
            <a:endParaRPr kumimoji="1" lang="ja-JP" altLang="en-US" sz="2800" b="1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57917" y="1888953"/>
            <a:ext cx="4724683" cy="3693050"/>
            <a:chOff x="7435907" y="1141777"/>
            <a:chExt cx="5144998" cy="4969387"/>
          </a:xfrm>
          <a:effectLst/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connsiteX0" fmla="*/ 0 w 942057"/>
                <a:gd name="connsiteY0" fmla="*/ 0 h 1411538"/>
                <a:gd name="connsiteX1" fmla="*/ 942057 w 942057"/>
                <a:gd name="connsiteY1" fmla="*/ 0 h 1411538"/>
                <a:gd name="connsiteX2" fmla="*/ 942057 w 942057"/>
                <a:gd name="connsiteY2" fmla="*/ 689140 h 1411538"/>
                <a:gd name="connsiteX3" fmla="*/ 942057 w 942057"/>
                <a:gd name="connsiteY3" fmla="*/ 773446 h 1411538"/>
                <a:gd name="connsiteX4" fmla="*/ 942057 w 942057"/>
                <a:gd name="connsiteY4" fmla="*/ 1411538 h 1411538"/>
                <a:gd name="connsiteX5" fmla="*/ 800155 w 942057"/>
                <a:gd name="connsiteY5" fmla="*/ 1411538 h 1411538"/>
                <a:gd name="connsiteX6" fmla="*/ 800155 w 942057"/>
                <a:gd name="connsiteY6" fmla="*/ 1338646 h 1411538"/>
                <a:gd name="connsiteX7" fmla="*/ 801891 w 942057"/>
                <a:gd name="connsiteY7" fmla="*/ 1338646 h 1411538"/>
                <a:gd name="connsiteX8" fmla="*/ 807097 w 942057"/>
                <a:gd name="connsiteY8" fmla="*/ 1312613 h 1411538"/>
                <a:gd name="connsiteX9" fmla="*/ 827926 w 942057"/>
                <a:gd name="connsiteY9" fmla="*/ 1276167 h 1411538"/>
                <a:gd name="connsiteX10" fmla="*/ 847018 w 942057"/>
                <a:gd name="connsiteY10" fmla="*/ 1213687 h 1411538"/>
                <a:gd name="connsiteX11" fmla="*/ 730728 w 942057"/>
                <a:gd name="connsiteY11" fmla="*/ 1113026 h 1411538"/>
                <a:gd name="connsiteX12" fmla="*/ 614437 w 942057"/>
                <a:gd name="connsiteY12" fmla="*/ 1205009 h 1411538"/>
                <a:gd name="connsiteX13" fmla="*/ 614437 w 942057"/>
                <a:gd name="connsiteY13" fmla="*/ 1206745 h 1411538"/>
                <a:gd name="connsiteX14" fmla="*/ 614437 w 942057"/>
                <a:gd name="connsiteY14" fmla="*/ 1208481 h 1411538"/>
                <a:gd name="connsiteX15" fmla="*/ 633530 w 942057"/>
                <a:gd name="connsiteY15" fmla="*/ 1276167 h 1411538"/>
                <a:gd name="connsiteX16" fmla="*/ 654358 w 942057"/>
                <a:gd name="connsiteY16" fmla="*/ 1316084 h 1411538"/>
                <a:gd name="connsiteX17" fmla="*/ 661300 w 942057"/>
                <a:gd name="connsiteY17" fmla="*/ 1338646 h 1411538"/>
                <a:gd name="connsiteX18" fmla="*/ 661300 w 942057"/>
                <a:gd name="connsiteY18" fmla="*/ 1411538 h 1411538"/>
                <a:gd name="connsiteX19" fmla="*/ 280632 w 942057"/>
                <a:gd name="connsiteY19" fmla="*/ 1411538 h 1411538"/>
                <a:gd name="connsiteX20" fmla="*/ 280632 w 942057"/>
                <a:gd name="connsiteY20" fmla="*/ 1338646 h 1411538"/>
                <a:gd name="connsiteX21" fmla="*/ 282368 w 942057"/>
                <a:gd name="connsiteY21" fmla="*/ 1338646 h 1411538"/>
                <a:gd name="connsiteX22" fmla="*/ 287574 w 942057"/>
                <a:gd name="connsiteY22" fmla="*/ 1312613 h 1411538"/>
                <a:gd name="connsiteX23" fmla="*/ 308403 w 942057"/>
                <a:gd name="connsiteY23" fmla="*/ 1276167 h 1411538"/>
                <a:gd name="connsiteX24" fmla="*/ 327495 w 942057"/>
                <a:gd name="connsiteY24" fmla="*/ 1213687 h 1411538"/>
                <a:gd name="connsiteX25" fmla="*/ 211205 w 942057"/>
                <a:gd name="connsiteY25" fmla="*/ 1113026 h 1411538"/>
                <a:gd name="connsiteX26" fmla="*/ 94914 w 942057"/>
                <a:gd name="connsiteY26" fmla="*/ 1205009 h 1411538"/>
                <a:gd name="connsiteX27" fmla="*/ 94914 w 942057"/>
                <a:gd name="connsiteY27" fmla="*/ 1206745 h 1411538"/>
                <a:gd name="connsiteX28" fmla="*/ 94914 w 942057"/>
                <a:gd name="connsiteY28" fmla="*/ 1208481 h 1411538"/>
                <a:gd name="connsiteX29" fmla="*/ 114007 w 942057"/>
                <a:gd name="connsiteY29" fmla="*/ 1276167 h 1411538"/>
                <a:gd name="connsiteX30" fmla="*/ 134835 w 942057"/>
                <a:gd name="connsiteY30" fmla="*/ 1316084 h 1411538"/>
                <a:gd name="connsiteX31" fmla="*/ 141777 w 942057"/>
                <a:gd name="connsiteY31" fmla="*/ 1338646 h 1411538"/>
                <a:gd name="connsiteX32" fmla="*/ 141777 w 942057"/>
                <a:gd name="connsiteY32" fmla="*/ 1411538 h 1411538"/>
                <a:gd name="connsiteX33" fmla="*/ 0 w 942057"/>
                <a:gd name="connsiteY33" fmla="*/ 1411538 h 1411538"/>
                <a:gd name="connsiteX34" fmla="*/ 0 w 942057"/>
                <a:gd name="connsiteY34" fmla="*/ 773446 h 1411538"/>
                <a:gd name="connsiteX35" fmla="*/ 0 w 942057"/>
                <a:gd name="connsiteY35" fmla="*/ 689140 h 14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42057" h="1411538">
                  <a:moveTo>
                    <a:pt x="0" y="0"/>
                  </a:moveTo>
                  <a:lnTo>
                    <a:pt x="942057" y="0"/>
                  </a:lnTo>
                  <a:lnTo>
                    <a:pt x="942057" y="689140"/>
                  </a:lnTo>
                  <a:lnTo>
                    <a:pt x="942057" y="773446"/>
                  </a:lnTo>
                  <a:lnTo>
                    <a:pt x="942057" y="1411538"/>
                  </a:lnTo>
                  <a:lnTo>
                    <a:pt x="800155" y="1411538"/>
                  </a:lnTo>
                  <a:cubicBezTo>
                    <a:pt x="800155" y="1411538"/>
                    <a:pt x="800155" y="1411538"/>
                    <a:pt x="800155" y="1338646"/>
                  </a:cubicBezTo>
                  <a:cubicBezTo>
                    <a:pt x="800155" y="1338646"/>
                    <a:pt x="800155" y="1338646"/>
                    <a:pt x="801891" y="1338646"/>
                  </a:cubicBezTo>
                  <a:cubicBezTo>
                    <a:pt x="801891" y="1338646"/>
                    <a:pt x="801891" y="1338646"/>
                    <a:pt x="807097" y="1312613"/>
                  </a:cubicBezTo>
                  <a:cubicBezTo>
                    <a:pt x="812305" y="1298728"/>
                    <a:pt x="817512" y="1291786"/>
                    <a:pt x="827926" y="1276167"/>
                  </a:cubicBezTo>
                  <a:cubicBezTo>
                    <a:pt x="841811" y="1257076"/>
                    <a:pt x="848754" y="1236249"/>
                    <a:pt x="847018" y="1213687"/>
                  </a:cubicBezTo>
                  <a:cubicBezTo>
                    <a:pt x="847018" y="1158150"/>
                    <a:pt x="794947" y="1113026"/>
                    <a:pt x="730728" y="1113026"/>
                  </a:cubicBezTo>
                  <a:cubicBezTo>
                    <a:pt x="669979" y="1113026"/>
                    <a:pt x="619645" y="1152944"/>
                    <a:pt x="614437" y="1205009"/>
                  </a:cubicBezTo>
                  <a:cubicBezTo>
                    <a:pt x="614437" y="1205009"/>
                    <a:pt x="614437" y="1205009"/>
                    <a:pt x="614437" y="1206745"/>
                  </a:cubicBezTo>
                  <a:cubicBezTo>
                    <a:pt x="614437" y="1206745"/>
                    <a:pt x="614437" y="1208481"/>
                    <a:pt x="614437" y="1208481"/>
                  </a:cubicBezTo>
                  <a:cubicBezTo>
                    <a:pt x="612701" y="1234514"/>
                    <a:pt x="617909" y="1257076"/>
                    <a:pt x="633530" y="1276167"/>
                  </a:cubicBezTo>
                  <a:cubicBezTo>
                    <a:pt x="645680" y="1291786"/>
                    <a:pt x="649151" y="1300464"/>
                    <a:pt x="654358" y="1316084"/>
                  </a:cubicBezTo>
                  <a:cubicBezTo>
                    <a:pt x="654358" y="1316084"/>
                    <a:pt x="654358" y="1316084"/>
                    <a:pt x="661300" y="1338646"/>
                  </a:cubicBezTo>
                  <a:cubicBezTo>
                    <a:pt x="661300" y="1338646"/>
                    <a:pt x="661300" y="1338646"/>
                    <a:pt x="661300" y="1411538"/>
                  </a:cubicBezTo>
                  <a:lnTo>
                    <a:pt x="280632" y="1411538"/>
                  </a:lnTo>
                  <a:cubicBezTo>
                    <a:pt x="280632" y="1411538"/>
                    <a:pt x="280632" y="1411538"/>
                    <a:pt x="280632" y="1338646"/>
                  </a:cubicBezTo>
                  <a:cubicBezTo>
                    <a:pt x="280632" y="1338646"/>
                    <a:pt x="280632" y="1338646"/>
                    <a:pt x="282368" y="1338646"/>
                  </a:cubicBezTo>
                  <a:cubicBezTo>
                    <a:pt x="282368" y="1338646"/>
                    <a:pt x="282368" y="1338646"/>
                    <a:pt x="287574" y="1312613"/>
                  </a:cubicBezTo>
                  <a:cubicBezTo>
                    <a:pt x="292782" y="1298728"/>
                    <a:pt x="297989" y="1291786"/>
                    <a:pt x="308403" y="1276167"/>
                  </a:cubicBezTo>
                  <a:cubicBezTo>
                    <a:pt x="322288" y="1257076"/>
                    <a:pt x="329231" y="1236249"/>
                    <a:pt x="327495" y="1213687"/>
                  </a:cubicBezTo>
                  <a:cubicBezTo>
                    <a:pt x="327495" y="1158150"/>
                    <a:pt x="275424" y="1113026"/>
                    <a:pt x="211205" y="1113026"/>
                  </a:cubicBezTo>
                  <a:cubicBezTo>
                    <a:pt x="150456" y="1113026"/>
                    <a:pt x="100122" y="1152944"/>
                    <a:pt x="94914" y="1205009"/>
                  </a:cubicBezTo>
                  <a:cubicBezTo>
                    <a:pt x="94914" y="1205009"/>
                    <a:pt x="94914" y="1205009"/>
                    <a:pt x="94914" y="1206745"/>
                  </a:cubicBezTo>
                  <a:cubicBezTo>
                    <a:pt x="94914" y="1206745"/>
                    <a:pt x="94914" y="1208481"/>
                    <a:pt x="94914" y="1208481"/>
                  </a:cubicBezTo>
                  <a:cubicBezTo>
                    <a:pt x="93178" y="1234514"/>
                    <a:pt x="98386" y="1257076"/>
                    <a:pt x="114007" y="1276167"/>
                  </a:cubicBezTo>
                  <a:cubicBezTo>
                    <a:pt x="126157" y="1291786"/>
                    <a:pt x="129628" y="1300464"/>
                    <a:pt x="134835" y="1316084"/>
                  </a:cubicBezTo>
                  <a:cubicBezTo>
                    <a:pt x="134835" y="1316084"/>
                    <a:pt x="134835" y="1316084"/>
                    <a:pt x="141777" y="1338646"/>
                  </a:cubicBezTo>
                  <a:cubicBezTo>
                    <a:pt x="141777" y="1338646"/>
                    <a:pt x="141777" y="1338646"/>
                    <a:pt x="141777" y="1411538"/>
                  </a:cubicBezTo>
                  <a:lnTo>
                    <a:pt x="0" y="1411538"/>
                  </a:lnTo>
                  <a:lnTo>
                    <a:pt x="0" y="773446"/>
                  </a:lnTo>
                  <a:lnTo>
                    <a:pt x="0" y="689140"/>
                  </a:ln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10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T0" fmla="*/ 0 w 1218"/>
                <a:gd name="T1" fmla="*/ 0 h 1825"/>
                <a:gd name="T2" fmla="*/ 0 w 1218"/>
                <a:gd name="T3" fmla="*/ 891 h 1825"/>
                <a:gd name="T4" fmla="*/ 0 w 1218"/>
                <a:gd name="T5" fmla="*/ 1000 h 1825"/>
                <a:gd name="T6" fmla="*/ 0 w 1218"/>
                <a:gd name="T7" fmla="*/ 1825 h 1825"/>
                <a:gd name="T8" fmla="*/ 1218 w 1218"/>
                <a:gd name="T9" fmla="*/ 1825 h 1825"/>
                <a:gd name="T10" fmla="*/ 1218 w 1218"/>
                <a:gd name="T11" fmla="*/ 1000 h 1825"/>
                <a:gd name="T12" fmla="*/ 1218 w 1218"/>
                <a:gd name="T13" fmla="*/ 891 h 1825"/>
                <a:gd name="T14" fmla="*/ 1218 w 1218"/>
                <a:gd name="T15" fmla="*/ 0 h 1825"/>
                <a:gd name="T16" fmla="*/ 0 w 1218"/>
                <a:gd name="T17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1825">
                  <a:moveTo>
                    <a:pt x="0" y="0"/>
                  </a:moveTo>
                  <a:lnTo>
                    <a:pt x="0" y="891"/>
                  </a:lnTo>
                  <a:lnTo>
                    <a:pt x="0" y="1000"/>
                  </a:lnTo>
                  <a:lnTo>
                    <a:pt x="0" y="1825"/>
                  </a:lnTo>
                  <a:lnTo>
                    <a:pt x="1218" y="1825"/>
                  </a:lnTo>
                  <a:lnTo>
                    <a:pt x="1218" y="1000"/>
                  </a:lnTo>
                  <a:lnTo>
                    <a:pt x="1218" y="891"/>
                  </a:lnTo>
                  <a:lnTo>
                    <a:pt x="121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435907" y="5105131"/>
              <a:ext cx="1686358" cy="1006033"/>
            </a:xfrm>
            <a:custGeom>
              <a:avLst/>
              <a:gdLst>
                <a:gd name="connsiteX0" fmla="*/ 1441509 w 1686358"/>
                <a:gd name="connsiteY0" fmla="*/ 0 h 1006033"/>
                <a:gd name="connsiteX1" fmla="*/ 1519008 w 1686358"/>
                <a:gd name="connsiteY1" fmla="*/ 64165 h 1006033"/>
                <a:gd name="connsiteX2" fmla="*/ 1506953 w 1686358"/>
                <a:gd name="connsiteY2" fmla="*/ 114456 h 1006033"/>
                <a:gd name="connsiteX3" fmla="*/ 1479397 w 1686358"/>
                <a:gd name="connsiteY3" fmla="*/ 163013 h 1006033"/>
                <a:gd name="connsiteX4" fmla="*/ 1481120 w 1686358"/>
                <a:gd name="connsiteY4" fmla="*/ 163013 h 1006033"/>
                <a:gd name="connsiteX5" fmla="*/ 1472509 w 1686358"/>
                <a:gd name="connsiteY5" fmla="*/ 192494 h 1006033"/>
                <a:gd name="connsiteX6" fmla="*/ 1472509 w 1686358"/>
                <a:gd name="connsiteY6" fmla="*/ 249348 h 1006033"/>
                <a:gd name="connsiteX7" fmla="*/ 1472509 w 1686358"/>
                <a:gd name="connsiteY7" fmla="*/ 275268 h 1006033"/>
                <a:gd name="connsiteX8" fmla="*/ 1490658 w 1686358"/>
                <a:gd name="connsiteY8" fmla="*/ 275268 h 1006033"/>
                <a:gd name="connsiteX9" fmla="*/ 1490658 w 1686358"/>
                <a:gd name="connsiteY9" fmla="*/ 276552 h 1006033"/>
                <a:gd name="connsiteX10" fmla="*/ 1686358 w 1686358"/>
                <a:gd name="connsiteY10" fmla="*/ 276552 h 1006033"/>
                <a:gd name="connsiteX11" fmla="*/ 1686358 w 1686358"/>
                <a:gd name="connsiteY11" fmla="*/ 1006033 h 1006033"/>
                <a:gd name="connsiteX12" fmla="*/ 1230944 w 1686358"/>
                <a:gd name="connsiteY12" fmla="*/ 987750 h 1006033"/>
                <a:gd name="connsiteX13" fmla="*/ 1203510 w 1686358"/>
                <a:gd name="connsiteY13" fmla="*/ 985922 h 1006033"/>
                <a:gd name="connsiteX14" fmla="*/ 475579 w 1686358"/>
                <a:gd name="connsiteY14" fmla="*/ 845145 h 1006033"/>
                <a:gd name="connsiteX15" fmla="*/ 1876 w 1686358"/>
                <a:gd name="connsiteY15" fmla="*/ 777499 h 1006033"/>
                <a:gd name="connsiteX16" fmla="*/ 221352 w 1686358"/>
                <a:gd name="connsiteY16" fmla="*/ 338713 h 1006033"/>
                <a:gd name="connsiteX17" fmla="*/ 206721 w 1686358"/>
                <a:gd name="connsiteY17" fmla="*/ 276552 h 1006033"/>
                <a:gd name="connsiteX18" fmla="*/ 604575 w 1686358"/>
                <a:gd name="connsiteY18" fmla="*/ 276552 h 1006033"/>
                <a:gd name="connsiteX19" fmla="*/ 640946 w 1686358"/>
                <a:gd name="connsiteY19" fmla="*/ 276552 h 1006033"/>
                <a:gd name="connsiteX20" fmla="*/ 640946 w 1686358"/>
                <a:gd name="connsiteY20" fmla="*/ 283673 h 1006033"/>
                <a:gd name="connsiteX21" fmla="*/ 640946 w 1686358"/>
                <a:gd name="connsiteY21" fmla="*/ 347453 h 1006033"/>
                <a:gd name="connsiteX22" fmla="*/ 639210 w 1686358"/>
                <a:gd name="connsiteY22" fmla="*/ 347453 h 1006033"/>
                <a:gd name="connsiteX23" fmla="*/ 634004 w 1686358"/>
                <a:gd name="connsiteY23" fmla="*/ 373486 h 1006033"/>
                <a:gd name="connsiteX24" fmla="*/ 613175 w 1686358"/>
                <a:gd name="connsiteY24" fmla="*/ 409932 h 1006033"/>
                <a:gd name="connsiteX25" fmla="*/ 594083 w 1686358"/>
                <a:gd name="connsiteY25" fmla="*/ 472412 h 1006033"/>
                <a:gd name="connsiteX26" fmla="*/ 710373 w 1686358"/>
                <a:gd name="connsiteY26" fmla="*/ 573073 h 1006033"/>
                <a:gd name="connsiteX27" fmla="*/ 826664 w 1686358"/>
                <a:gd name="connsiteY27" fmla="*/ 481090 h 1006033"/>
                <a:gd name="connsiteX28" fmla="*/ 826664 w 1686358"/>
                <a:gd name="connsiteY28" fmla="*/ 479354 h 1006033"/>
                <a:gd name="connsiteX29" fmla="*/ 826664 w 1686358"/>
                <a:gd name="connsiteY29" fmla="*/ 477618 h 1006033"/>
                <a:gd name="connsiteX30" fmla="*/ 807571 w 1686358"/>
                <a:gd name="connsiteY30" fmla="*/ 409932 h 1006033"/>
                <a:gd name="connsiteX31" fmla="*/ 786743 w 1686358"/>
                <a:gd name="connsiteY31" fmla="*/ 370015 h 1006033"/>
                <a:gd name="connsiteX32" fmla="*/ 779801 w 1686358"/>
                <a:gd name="connsiteY32" fmla="*/ 347453 h 1006033"/>
                <a:gd name="connsiteX33" fmla="*/ 779801 w 1686358"/>
                <a:gd name="connsiteY33" fmla="*/ 316702 h 1006033"/>
                <a:gd name="connsiteX34" fmla="*/ 779801 w 1686358"/>
                <a:gd name="connsiteY34" fmla="*/ 276552 h 1006033"/>
                <a:gd name="connsiteX35" fmla="*/ 796564 w 1686358"/>
                <a:gd name="connsiteY35" fmla="*/ 276552 h 1006033"/>
                <a:gd name="connsiteX36" fmla="*/ 1174246 w 1686358"/>
                <a:gd name="connsiteY36" fmla="*/ 276552 h 1006033"/>
                <a:gd name="connsiteX37" fmla="*/ 1203510 w 1686358"/>
                <a:gd name="connsiteY37" fmla="*/ 276552 h 1006033"/>
                <a:gd name="connsiteX38" fmla="*/ 1391894 w 1686358"/>
                <a:gd name="connsiteY38" fmla="*/ 276552 h 1006033"/>
                <a:gd name="connsiteX39" fmla="*/ 1391894 w 1686358"/>
                <a:gd name="connsiteY39" fmla="*/ 275268 h 1006033"/>
                <a:gd name="connsiteX40" fmla="*/ 1409495 w 1686358"/>
                <a:gd name="connsiteY40" fmla="*/ 275268 h 1006033"/>
                <a:gd name="connsiteX41" fmla="*/ 1409227 w 1686358"/>
                <a:gd name="connsiteY41" fmla="*/ 243933 h 1006033"/>
                <a:gd name="connsiteX42" fmla="*/ 1408786 w 1686358"/>
                <a:gd name="connsiteY42" fmla="*/ 192494 h 1006033"/>
                <a:gd name="connsiteX43" fmla="*/ 1400175 w 1686358"/>
                <a:gd name="connsiteY43" fmla="*/ 159546 h 1006033"/>
                <a:gd name="connsiteX44" fmla="*/ 1376064 w 1686358"/>
                <a:gd name="connsiteY44" fmla="*/ 114456 h 1006033"/>
                <a:gd name="connsiteX45" fmla="*/ 1362286 w 1686358"/>
                <a:gd name="connsiteY45" fmla="*/ 67633 h 1006033"/>
                <a:gd name="connsiteX46" fmla="*/ 1441509 w 1686358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86358" h="1006033">
                  <a:moveTo>
                    <a:pt x="1441509" y="0"/>
                  </a:moveTo>
                  <a:cubicBezTo>
                    <a:pt x="1482842" y="0"/>
                    <a:pt x="1515565" y="27747"/>
                    <a:pt x="1519008" y="64165"/>
                  </a:cubicBezTo>
                  <a:cubicBezTo>
                    <a:pt x="1520731" y="83241"/>
                    <a:pt x="1517287" y="98848"/>
                    <a:pt x="1506953" y="114456"/>
                  </a:cubicBezTo>
                  <a:cubicBezTo>
                    <a:pt x="1493176" y="131798"/>
                    <a:pt x="1488009" y="142203"/>
                    <a:pt x="1479397" y="163013"/>
                  </a:cubicBezTo>
                  <a:cubicBezTo>
                    <a:pt x="1479397" y="163013"/>
                    <a:pt x="1479397" y="163013"/>
                    <a:pt x="1481120" y="163013"/>
                  </a:cubicBezTo>
                  <a:lnTo>
                    <a:pt x="1472509" y="192494"/>
                  </a:lnTo>
                  <a:cubicBezTo>
                    <a:pt x="1472509" y="192494"/>
                    <a:pt x="1472509" y="192494"/>
                    <a:pt x="1472509" y="249348"/>
                  </a:cubicBezTo>
                  <a:lnTo>
                    <a:pt x="1472509" y="275268"/>
                  </a:lnTo>
                  <a:lnTo>
                    <a:pt x="1490658" y="275268"/>
                  </a:lnTo>
                  <a:lnTo>
                    <a:pt x="1490658" y="276552"/>
                  </a:lnTo>
                  <a:lnTo>
                    <a:pt x="1686358" y="276552"/>
                  </a:lnTo>
                  <a:cubicBezTo>
                    <a:pt x="1686358" y="276552"/>
                    <a:pt x="1686358" y="276552"/>
                    <a:pt x="1686358" y="1006033"/>
                  </a:cubicBezTo>
                  <a:cubicBezTo>
                    <a:pt x="1507119" y="1006033"/>
                    <a:pt x="1368117" y="998720"/>
                    <a:pt x="1230944" y="987750"/>
                  </a:cubicBezTo>
                  <a:cubicBezTo>
                    <a:pt x="1230944" y="987750"/>
                    <a:pt x="1230944" y="987750"/>
                    <a:pt x="1203510" y="985922"/>
                  </a:cubicBezTo>
                  <a:cubicBezTo>
                    <a:pt x="689569" y="942044"/>
                    <a:pt x="475579" y="845145"/>
                    <a:pt x="475579" y="845145"/>
                  </a:cubicBezTo>
                  <a:cubicBezTo>
                    <a:pt x="475579" y="845145"/>
                    <a:pt x="27481" y="828691"/>
                    <a:pt x="1876" y="777499"/>
                  </a:cubicBezTo>
                  <a:cubicBezTo>
                    <a:pt x="-23730" y="728136"/>
                    <a:pt x="221352" y="338713"/>
                    <a:pt x="221352" y="338713"/>
                  </a:cubicBezTo>
                  <a:cubicBezTo>
                    <a:pt x="215865" y="318602"/>
                    <a:pt x="212208" y="296663"/>
                    <a:pt x="206721" y="276552"/>
                  </a:cubicBezTo>
                  <a:cubicBezTo>
                    <a:pt x="206721" y="276552"/>
                    <a:pt x="206721" y="276552"/>
                    <a:pt x="604575" y="276552"/>
                  </a:cubicBezTo>
                  <a:lnTo>
                    <a:pt x="640946" y="276552"/>
                  </a:lnTo>
                  <a:lnTo>
                    <a:pt x="640946" y="283673"/>
                  </a:lnTo>
                  <a:cubicBezTo>
                    <a:pt x="640946" y="292784"/>
                    <a:pt x="640946" y="311007"/>
                    <a:pt x="640946" y="347453"/>
                  </a:cubicBezTo>
                  <a:cubicBezTo>
                    <a:pt x="640946" y="347453"/>
                    <a:pt x="640946" y="347453"/>
                    <a:pt x="639210" y="347453"/>
                  </a:cubicBezTo>
                  <a:cubicBezTo>
                    <a:pt x="639210" y="347453"/>
                    <a:pt x="639210" y="347453"/>
                    <a:pt x="634004" y="373486"/>
                  </a:cubicBezTo>
                  <a:cubicBezTo>
                    <a:pt x="628796" y="387371"/>
                    <a:pt x="623589" y="394313"/>
                    <a:pt x="613175" y="409932"/>
                  </a:cubicBezTo>
                  <a:cubicBezTo>
                    <a:pt x="599290" y="429023"/>
                    <a:pt x="592347" y="449850"/>
                    <a:pt x="594083" y="472412"/>
                  </a:cubicBezTo>
                  <a:cubicBezTo>
                    <a:pt x="594083" y="527949"/>
                    <a:pt x="646154" y="573073"/>
                    <a:pt x="710373" y="573073"/>
                  </a:cubicBezTo>
                  <a:cubicBezTo>
                    <a:pt x="771122" y="573073"/>
                    <a:pt x="821456" y="533155"/>
                    <a:pt x="826664" y="481090"/>
                  </a:cubicBezTo>
                  <a:cubicBezTo>
                    <a:pt x="826664" y="481090"/>
                    <a:pt x="826664" y="481090"/>
                    <a:pt x="826664" y="479354"/>
                  </a:cubicBezTo>
                  <a:cubicBezTo>
                    <a:pt x="826664" y="479354"/>
                    <a:pt x="826664" y="477618"/>
                    <a:pt x="826664" y="477618"/>
                  </a:cubicBezTo>
                  <a:cubicBezTo>
                    <a:pt x="828400" y="451585"/>
                    <a:pt x="823192" y="429023"/>
                    <a:pt x="807571" y="409932"/>
                  </a:cubicBezTo>
                  <a:cubicBezTo>
                    <a:pt x="795421" y="394313"/>
                    <a:pt x="791950" y="385635"/>
                    <a:pt x="786743" y="370015"/>
                  </a:cubicBezTo>
                  <a:cubicBezTo>
                    <a:pt x="786743" y="370015"/>
                    <a:pt x="786743" y="370015"/>
                    <a:pt x="779801" y="347453"/>
                  </a:cubicBezTo>
                  <a:cubicBezTo>
                    <a:pt x="779801" y="347453"/>
                    <a:pt x="779801" y="347453"/>
                    <a:pt x="779801" y="316702"/>
                  </a:cubicBezTo>
                  <a:lnTo>
                    <a:pt x="779801" y="276552"/>
                  </a:lnTo>
                  <a:lnTo>
                    <a:pt x="796564" y="276552"/>
                  </a:lnTo>
                  <a:cubicBezTo>
                    <a:pt x="850518" y="276552"/>
                    <a:pt x="958427" y="276552"/>
                    <a:pt x="1174246" y="276552"/>
                  </a:cubicBezTo>
                  <a:cubicBezTo>
                    <a:pt x="1174246" y="276552"/>
                    <a:pt x="1174246" y="276552"/>
                    <a:pt x="1203510" y="276552"/>
                  </a:cubicBezTo>
                  <a:cubicBezTo>
                    <a:pt x="1203510" y="276552"/>
                    <a:pt x="1203510" y="276552"/>
                    <a:pt x="1391894" y="276552"/>
                  </a:cubicBezTo>
                  <a:lnTo>
                    <a:pt x="1391894" y="275268"/>
                  </a:lnTo>
                  <a:lnTo>
                    <a:pt x="1409495" y="275268"/>
                  </a:lnTo>
                  <a:lnTo>
                    <a:pt x="1409227" y="243933"/>
                  </a:lnTo>
                  <a:cubicBezTo>
                    <a:pt x="1409094" y="228444"/>
                    <a:pt x="1408948" y="211353"/>
                    <a:pt x="1408786" y="192494"/>
                  </a:cubicBezTo>
                  <a:cubicBezTo>
                    <a:pt x="1408786" y="192494"/>
                    <a:pt x="1408786" y="192494"/>
                    <a:pt x="1400175" y="159546"/>
                  </a:cubicBezTo>
                  <a:cubicBezTo>
                    <a:pt x="1393286" y="140469"/>
                    <a:pt x="1388120" y="131798"/>
                    <a:pt x="1376064" y="114456"/>
                  </a:cubicBezTo>
                  <a:cubicBezTo>
                    <a:pt x="1365731" y="100583"/>
                    <a:pt x="1362286" y="84975"/>
                    <a:pt x="1362286" y="67633"/>
                  </a:cubicBezTo>
                  <a:cubicBezTo>
                    <a:pt x="1362286" y="31215"/>
                    <a:pt x="1398454" y="0"/>
                    <a:pt x="1441509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594465" y="3951705"/>
              <a:ext cx="1045170" cy="1691708"/>
            </a:xfrm>
            <a:custGeom>
              <a:avLst/>
              <a:gdLst>
                <a:gd name="connsiteX0" fmla="*/ 393833 w 1045170"/>
                <a:gd name="connsiteY0" fmla="*/ 0 h 1691708"/>
                <a:gd name="connsiteX1" fmla="*/ 604297 w 1045170"/>
                <a:gd name="connsiteY1" fmla="*/ 0 h 1691708"/>
                <a:gd name="connsiteX2" fmla="*/ 658116 w 1045170"/>
                <a:gd name="connsiteY2" fmla="*/ 0 h 1691708"/>
                <a:gd name="connsiteX3" fmla="*/ 658116 w 1045170"/>
                <a:gd name="connsiteY3" fmla="*/ 72892 h 1691708"/>
                <a:gd name="connsiteX4" fmla="*/ 656380 w 1045170"/>
                <a:gd name="connsiteY4" fmla="*/ 72892 h 1691708"/>
                <a:gd name="connsiteX5" fmla="*/ 651174 w 1045170"/>
                <a:gd name="connsiteY5" fmla="*/ 98925 h 1691708"/>
                <a:gd name="connsiteX6" fmla="*/ 630345 w 1045170"/>
                <a:gd name="connsiteY6" fmla="*/ 135371 h 1691708"/>
                <a:gd name="connsiteX7" fmla="*/ 611253 w 1045170"/>
                <a:gd name="connsiteY7" fmla="*/ 197851 h 1691708"/>
                <a:gd name="connsiteX8" fmla="*/ 727543 w 1045170"/>
                <a:gd name="connsiteY8" fmla="*/ 298512 h 1691708"/>
                <a:gd name="connsiteX9" fmla="*/ 843834 w 1045170"/>
                <a:gd name="connsiteY9" fmla="*/ 206529 h 1691708"/>
                <a:gd name="connsiteX10" fmla="*/ 843834 w 1045170"/>
                <a:gd name="connsiteY10" fmla="*/ 204793 h 1691708"/>
                <a:gd name="connsiteX11" fmla="*/ 843834 w 1045170"/>
                <a:gd name="connsiteY11" fmla="*/ 203057 h 1691708"/>
                <a:gd name="connsiteX12" fmla="*/ 824741 w 1045170"/>
                <a:gd name="connsiteY12" fmla="*/ 135371 h 1691708"/>
                <a:gd name="connsiteX13" fmla="*/ 803913 w 1045170"/>
                <a:gd name="connsiteY13" fmla="*/ 95454 h 1691708"/>
                <a:gd name="connsiteX14" fmla="*/ 796971 w 1045170"/>
                <a:gd name="connsiteY14" fmla="*/ 72892 h 1691708"/>
                <a:gd name="connsiteX15" fmla="*/ 796971 w 1045170"/>
                <a:gd name="connsiteY15" fmla="*/ 0 h 1691708"/>
                <a:gd name="connsiteX16" fmla="*/ 827727 w 1045170"/>
                <a:gd name="connsiteY16" fmla="*/ 0 h 1691708"/>
                <a:gd name="connsiteX17" fmla="*/ 1041511 w 1045170"/>
                <a:gd name="connsiteY17" fmla="*/ 0 h 1691708"/>
                <a:gd name="connsiteX18" fmla="*/ 1041511 w 1045170"/>
                <a:gd name="connsiteY18" fmla="*/ 628988 h 1691708"/>
                <a:gd name="connsiteX19" fmla="*/ 1045170 w 1045170"/>
                <a:gd name="connsiteY19" fmla="*/ 628988 h 1691708"/>
                <a:gd name="connsiteX20" fmla="*/ 1045170 w 1045170"/>
                <a:gd name="connsiteY20" fmla="*/ 1273812 h 1691708"/>
                <a:gd name="connsiteX21" fmla="*/ 1045170 w 1045170"/>
                <a:gd name="connsiteY21" fmla="*/ 1411538 h 1691708"/>
                <a:gd name="connsiteX22" fmla="*/ 583368 w 1045170"/>
                <a:gd name="connsiteY22" fmla="*/ 1411538 h 1691708"/>
                <a:gd name="connsiteX23" fmla="*/ 584119 w 1045170"/>
                <a:gd name="connsiteY23" fmla="*/ 1499214 h 1691708"/>
                <a:gd name="connsiteX24" fmla="*/ 592730 w 1045170"/>
                <a:gd name="connsiteY24" fmla="*/ 1532162 h 1691708"/>
                <a:gd name="connsiteX25" fmla="*/ 616841 w 1045170"/>
                <a:gd name="connsiteY25" fmla="*/ 1577252 h 1691708"/>
                <a:gd name="connsiteX26" fmla="*/ 630619 w 1045170"/>
                <a:gd name="connsiteY26" fmla="*/ 1624075 h 1691708"/>
                <a:gd name="connsiteX27" fmla="*/ 551396 w 1045170"/>
                <a:gd name="connsiteY27" fmla="*/ 1691708 h 1691708"/>
                <a:gd name="connsiteX28" fmla="*/ 473897 w 1045170"/>
                <a:gd name="connsiteY28" fmla="*/ 1627543 h 1691708"/>
                <a:gd name="connsiteX29" fmla="*/ 485952 w 1045170"/>
                <a:gd name="connsiteY29" fmla="*/ 1577252 h 1691708"/>
                <a:gd name="connsiteX30" fmla="*/ 513508 w 1045170"/>
                <a:gd name="connsiteY30" fmla="*/ 1528695 h 1691708"/>
                <a:gd name="connsiteX31" fmla="*/ 511785 w 1045170"/>
                <a:gd name="connsiteY31" fmla="*/ 1528695 h 1691708"/>
                <a:gd name="connsiteX32" fmla="*/ 520396 w 1045170"/>
                <a:gd name="connsiteY32" fmla="*/ 1499214 h 1691708"/>
                <a:gd name="connsiteX33" fmla="*/ 520396 w 1045170"/>
                <a:gd name="connsiteY33" fmla="*/ 1442360 h 1691708"/>
                <a:gd name="connsiteX34" fmla="*/ 520396 w 1045170"/>
                <a:gd name="connsiteY34" fmla="*/ 1411538 h 1691708"/>
                <a:gd name="connsiteX35" fmla="*/ 150879 w 1045170"/>
                <a:gd name="connsiteY35" fmla="*/ 1411538 h 1691708"/>
                <a:gd name="connsiteX36" fmla="*/ 150879 w 1045170"/>
                <a:gd name="connsiteY36" fmla="*/ 1411566 h 1691708"/>
                <a:gd name="connsiteX37" fmla="*/ 143895 w 1045170"/>
                <a:gd name="connsiteY37" fmla="*/ 1411566 h 1691708"/>
                <a:gd name="connsiteX38" fmla="*/ 44380 w 1045170"/>
                <a:gd name="connsiteY38" fmla="*/ 1411566 h 1691708"/>
                <a:gd name="connsiteX39" fmla="*/ 35232 w 1045170"/>
                <a:gd name="connsiteY39" fmla="*/ 691155 h 1691708"/>
                <a:gd name="connsiteX40" fmla="*/ 38891 w 1045170"/>
                <a:gd name="connsiteY40" fmla="*/ 669214 h 1691708"/>
                <a:gd name="connsiteX41" fmla="*/ 393833 w 1045170"/>
                <a:gd name="connsiteY41" fmla="*/ 0 h 169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5170" h="1691708">
                  <a:moveTo>
                    <a:pt x="393833" y="0"/>
                  </a:moveTo>
                  <a:cubicBezTo>
                    <a:pt x="393833" y="0"/>
                    <a:pt x="393833" y="0"/>
                    <a:pt x="604297" y="0"/>
                  </a:cubicBezTo>
                  <a:lnTo>
                    <a:pt x="658116" y="0"/>
                  </a:lnTo>
                  <a:cubicBezTo>
                    <a:pt x="658116" y="0"/>
                    <a:pt x="658116" y="0"/>
                    <a:pt x="658116" y="72892"/>
                  </a:cubicBezTo>
                  <a:cubicBezTo>
                    <a:pt x="658116" y="72892"/>
                    <a:pt x="658116" y="72892"/>
                    <a:pt x="656380" y="72892"/>
                  </a:cubicBezTo>
                  <a:cubicBezTo>
                    <a:pt x="656380" y="72892"/>
                    <a:pt x="656380" y="72892"/>
                    <a:pt x="651174" y="98925"/>
                  </a:cubicBezTo>
                  <a:cubicBezTo>
                    <a:pt x="645966" y="112810"/>
                    <a:pt x="640759" y="119752"/>
                    <a:pt x="630345" y="135371"/>
                  </a:cubicBezTo>
                  <a:cubicBezTo>
                    <a:pt x="616460" y="154462"/>
                    <a:pt x="609517" y="175289"/>
                    <a:pt x="611253" y="197851"/>
                  </a:cubicBezTo>
                  <a:cubicBezTo>
                    <a:pt x="611253" y="253388"/>
                    <a:pt x="663324" y="298512"/>
                    <a:pt x="727543" y="298512"/>
                  </a:cubicBezTo>
                  <a:cubicBezTo>
                    <a:pt x="788292" y="298512"/>
                    <a:pt x="838626" y="258594"/>
                    <a:pt x="843834" y="206529"/>
                  </a:cubicBezTo>
                  <a:cubicBezTo>
                    <a:pt x="843834" y="206529"/>
                    <a:pt x="843834" y="206529"/>
                    <a:pt x="843834" y="204793"/>
                  </a:cubicBezTo>
                  <a:cubicBezTo>
                    <a:pt x="843834" y="204793"/>
                    <a:pt x="843834" y="203057"/>
                    <a:pt x="843834" y="203057"/>
                  </a:cubicBezTo>
                  <a:cubicBezTo>
                    <a:pt x="845570" y="177024"/>
                    <a:pt x="840362" y="154462"/>
                    <a:pt x="824741" y="135371"/>
                  </a:cubicBezTo>
                  <a:cubicBezTo>
                    <a:pt x="812591" y="119752"/>
                    <a:pt x="809120" y="111074"/>
                    <a:pt x="803913" y="95454"/>
                  </a:cubicBezTo>
                  <a:cubicBezTo>
                    <a:pt x="803913" y="95454"/>
                    <a:pt x="803913" y="95454"/>
                    <a:pt x="796971" y="72892"/>
                  </a:cubicBezTo>
                  <a:cubicBezTo>
                    <a:pt x="796971" y="72892"/>
                    <a:pt x="796971" y="72892"/>
                    <a:pt x="796971" y="0"/>
                  </a:cubicBezTo>
                  <a:lnTo>
                    <a:pt x="827727" y="0"/>
                  </a:lnTo>
                  <a:cubicBezTo>
                    <a:pt x="889711" y="0"/>
                    <a:pt x="960551" y="0"/>
                    <a:pt x="1041511" y="0"/>
                  </a:cubicBezTo>
                  <a:cubicBezTo>
                    <a:pt x="1041511" y="0"/>
                    <a:pt x="1041511" y="0"/>
                    <a:pt x="1041511" y="628988"/>
                  </a:cubicBezTo>
                  <a:cubicBezTo>
                    <a:pt x="1041511" y="628988"/>
                    <a:pt x="1041511" y="628988"/>
                    <a:pt x="1045170" y="628988"/>
                  </a:cubicBezTo>
                  <a:cubicBezTo>
                    <a:pt x="1045170" y="628988"/>
                    <a:pt x="1045170" y="628988"/>
                    <a:pt x="1045170" y="1273812"/>
                  </a:cubicBezTo>
                  <a:lnTo>
                    <a:pt x="1045170" y="1411538"/>
                  </a:lnTo>
                  <a:lnTo>
                    <a:pt x="583368" y="1411538"/>
                  </a:lnTo>
                  <a:lnTo>
                    <a:pt x="584119" y="1499214"/>
                  </a:lnTo>
                  <a:cubicBezTo>
                    <a:pt x="584119" y="1499214"/>
                    <a:pt x="584119" y="1499214"/>
                    <a:pt x="592730" y="1532162"/>
                  </a:cubicBezTo>
                  <a:cubicBezTo>
                    <a:pt x="599619" y="1551239"/>
                    <a:pt x="604785" y="1559910"/>
                    <a:pt x="616841" y="1577252"/>
                  </a:cubicBezTo>
                  <a:cubicBezTo>
                    <a:pt x="627174" y="1591125"/>
                    <a:pt x="630619" y="1606733"/>
                    <a:pt x="630619" y="1624075"/>
                  </a:cubicBezTo>
                  <a:cubicBezTo>
                    <a:pt x="630619" y="1660493"/>
                    <a:pt x="594451" y="1691708"/>
                    <a:pt x="551396" y="1691708"/>
                  </a:cubicBezTo>
                  <a:cubicBezTo>
                    <a:pt x="510063" y="1691708"/>
                    <a:pt x="477340" y="1663961"/>
                    <a:pt x="473897" y="1627543"/>
                  </a:cubicBezTo>
                  <a:cubicBezTo>
                    <a:pt x="472174" y="1608467"/>
                    <a:pt x="475618" y="1592860"/>
                    <a:pt x="485952" y="1577252"/>
                  </a:cubicBezTo>
                  <a:cubicBezTo>
                    <a:pt x="499729" y="1559910"/>
                    <a:pt x="504896" y="1549505"/>
                    <a:pt x="513508" y="1528695"/>
                  </a:cubicBezTo>
                  <a:cubicBezTo>
                    <a:pt x="513508" y="1528695"/>
                    <a:pt x="513508" y="1528695"/>
                    <a:pt x="511785" y="1528695"/>
                  </a:cubicBezTo>
                  <a:lnTo>
                    <a:pt x="520396" y="1499214"/>
                  </a:lnTo>
                  <a:cubicBezTo>
                    <a:pt x="520396" y="1499214"/>
                    <a:pt x="520396" y="1499214"/>
                    <a:pt x="520396" y="1442360"/>
                  </a:cubicBezTo>
                  <a:lnTo>
                    <a:pt x="520396" y="1411538"/>
                  </a:lnTo>
                  <a:lnTo>
                    <a:pt x="150879" y="1411538"/>
                  </a:lnTo>
                  <a:lnTo>
                    <a:pt x="150879" y="1411566"/>
                  </a:lnTo>
                  <a:lnTo>
                    <a:pt x="143895" y="1411566"/>
                  </a:lnTo>
                  <a:cubicBezTo>
                    <a:pt x="112840" y="1411566"/>
                    <a:pt x="79714" y="1411566"/>
                    <a:pt x="44380" y="1411566"/>
                  </a:cubicBezTo>
                  <a:cubicBezTo>
                    <a:pt x="-15997" y="1135469"/>
                    <a:pt x="-10508" y="895942"/>
                    <a:pt x="35232" y="691155"/>
                  </a:cubicBezTo>
                  <a:cubicBezTo>
                    <a:pt x="35232" y="691155"/>
                    <a:pt x="35232" y="691155"/>
                    <a:pt x="38891" y="669214"/>
                  </a:cubicBezTo>
                  <a:cubicBezTo>
                    <a:pt x="106586" y="380318"/>
                    <a:pt x="251125" y="160904"/>
                    <a:pt x="393833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62484" y="5105131"/>
              <a:ext cx="1707230" cy="1006033"/>
            </a:xfrm>
            <a:custGeom>
              <a:avLst/>
              <a:gdLst>
                <a:gd name="connsiteX0" fmla="*/ 234128 w 1707230"/>
                <a:gd name="connsiteY0" fmla="*/ 0 h 1006033"/>
                <a:gd name="connsiteX1" fmla="*/ 311627 w 1707230"/>
                <a:gd name="connsiteY1" fmla="*/ 64165 h 1006033"/>
                <a:gd name="connsiteX2" fmla="*/ 299572 w 1707230"/>
                <a:gd name="connsiteY2" fmla="*/ 114456 h 1006033"/>
                <a:gd name="connsiteX3" fmla="*/ 272016 w 1707230"/>
                <a:gd name="connsiteY3" fmla="*/ 163013 h 1006033"/>
                <a:gd name="connsiteX4" fmla="*/ 273739 w 1707230"/>
                <a:gd name="connsiteY4" fmla="*/ 163013 h 1006033"/>
                <a:gd name="connsiteX5" fmla="*/ 265128 w 1707230"/>
                <a:gd name="connsiteY5" fmla="*/ 192494 h 1006033"/>
                <a:gd name="connsiteX6" fmla="*/ 265128 w 1707230"/>
                <a:gd name="connsiteY6" fmla="*/ 249348 h 1006033"/>
                <a:gd name="connsiteX7" fmla="*/ 265128 w 1707230"/>
                <a:gd name="connsiteY7" fmla="*/ 275268 h 1006033"/>
                <a:gd name="connsiteX8" fmla="*/ 285446 w 1707230"/>
                <a:gd name="connsiteY8" fmla="*/ 275268 h 1006033"/>
                <a:gd name="connsiteX9" fmla="*/ 285446 w 1707230"/>
                <a:gd name="connsiteY9" fmla="*/ 276552 h 1006033"/>
                <a:gd name="connsiteX10" fmla="*/ 490381 w 1707230"/>
                <a:gd name="connsiteY10" fmla="*/ 276552 h 1006033"/>
                <a:gd name="connsiteX11" fmla="*/ 526976 w 1707230"/>
                <a:gd name="connsiteY11" fmla="*/ 276552 h 1006033"/>
                <a:gd name="connsiteX12" fmla="*/ 843297 w 1707230"/>
                <a:gd name="connsiteY12" fmla="*/ 276552 h 1006033"/>
                <a:gd name="connsiteX13" fmla="*/ 860618 w 1707230"/>
                <a:gd name="connsiteY13" fmla="*/ 276552 h 1006033"/>
                <a:gd name="connsiteX14" fmla="*/ 860618 w 1707230"/>
                <a:gd name="connsiteY14" fmla="*/ 282003 h 1006033"/>
                <a:gd name="connsiteX15" fmla="*/ 860618 w 1707230"/>
                <a:gd name="connsiteY15" fmla="*/ 345783 h 1006033"/>
                <a:gd name="connsiteX16" fmla="*/ 858882 w 1707230"/>
                <a:gd name="connsiteY16" fmla="*/ 345783 h 1006033"/>
                <a:gd name="connsiteX17" fmla="*/ 853676 w 1707230"/>
                <a:gd name="connsiteY17" fmla="*/ 371816 h 1006033"/>
                <a:gd name="connsiteX18" fmla="*/ 832847 w 1707230"/>
                <a:gd name="connsiteY18" fmla="*/ 408262 h 1006033"/>
                <a:gd name="connsiteX19" fmla="*/ 813755 w 1707230"/>
                <a:gd name="connsiteY19" fmla="*/ 470742 h 1006033"/>
                <a:gd name="connsiteX20" fmla="*/ 930045 w 1707230"/>
                <a:gd name="connsiteY20" fmla="*/ 571403 h 1006033"/>
                <a:gd name="connsiteX21" fmla="*/ 1046336 w 1707230"/>
                <a:gd name="connsiteY21" fmla="*/ 479420 h 1006033"/>
                <a:gd name="connsiteX22" fmla="*/ 1046336 w 1707230"/>
                <a:gd name="connsiteY22" fmla="*/ 477684 h 1006033"/>
                <a:gd name="connsiteX23" fmla="*/ 1046336 w 1707230"/>
                <a:gd name="connsiteY23" fmla="*/ 475948 h 1006033"/>
                <a:gd name="connsiteX24" fmla="*/ 1027243 w 1707230"/>
                <a:gd name="connsiteY24" fmla="*/ 408262 h 1006033"/>
                <a:gd name="connsiteX25" fmla="*/ 1006415 w 1707230"/>
                <a:gd name="connsiteY25" fmla="*/ 368345 h 1006033"/>
                <a:gd name="connsiteX26" fmla="*/ 999473 w 1707230"/>
                <a:gd name="connsiteY26" fmla="*/ 345783 h 1006033"/>
                <a:gd name="connsiteX27" fmla="*/ 999473 w 1707230"/>
                <a:gd name="connsiteY27" fmla="*/ 315032 h 1006033"/>
                <a:gd name="connsiteX28" fmla="*/ 999473 w 1707230"/>
                <a:gd name="connsiteY28" fmla="*/ 276552 h 1006033"/>
                <a:gd name="connsiteX29" fmla="*/ 1049108 w 1707230"/>
                <a:gd name="connsiteY29" fmla="*/ 276552 h 1006033"/>
                <a:gd name="connsiteX30" fmla="*/ 1500419 w 1707230"/>
                <a:gd name="connsiteY30" fmla="*/ 276552 h 1006033"/>
                <a:gd name="connsiteX31" fmla="*/ 1485781 w 1707230"/>
                <a:gd name="connsiteY31" fmla="*/ 338713 h 1006033"/>
                <a:gd name="connsiteX32" fmla="*/ 1705354 w 1707230"/>
                <a:gd name="connsiteY32" fmla="*/ 777499 h 1006033"/>
                <a:gd name="connsiteX33" fmla="*/ 1231441 w 1707230"/>
                <a:gd name="connsiteY33" fmla="*/ 845145 h 1006033"/>
                <a:gd name="connsiteX34" fmla="*/ 490381 w 1707230"/>
                <a:gd name="connsiteY34" fmla="*/ 987750 h 1006033"/>
                <a:gd name="connsiteX35" fmla="*/ 446466 w 1707230"/>
                <a:gd name="connsiteY35" fmla="*/ 989579 h 1006033"/>
                <a:gd name="connsiteX36" fmla="*/ 0 w 1707230"/>
                <a:gd name="connsiteY36" fmla="*/ 1006033 h 1006033"/>
                <a:gd name="connsiteX37" fmla="*/ 0 w 1707230"/>
                <a:gd name="connsiteY37" fmla="*/ 276552 h 1006033"/>
                <a:gd name="connsiteX38" fmla="*/ 186637 w 1707230"/>
                <a:gd name="connsiteY38" fmla="*/ 276552 h 1006033"/>
                <a:gd name="connsiteX39" fmla="*/ 186637 w 1707230"/>
                <a:gd name="connsiteY39" fmla="*/ 275268 h 1006033"/>
                <a:gd name="connsiteX40" fmla="*/ 202114 w 1707230"/>
                <a:gd name="connsiteY40" fmla="*/ 275268 h 1006033"/>
                <a:gd name="connsiteX41" fmla="*/ 201846 w 1707230"/>
                <a:gd name="connsiteY41" fmla="*/ 243933 h 1006033"/>
                <a:gd name="connsiteX42" fmla="*/ 201405 w 1707230"/>
                <a:gd name="connsiteY42" fmla="*/ 192494 h 1006033"/>
                <a:gd name="connsiteX43" fmla="*/ 192794 w 1707230"/>
                <a:gd name="connsiteY43" fmla="*/ 159546 h 1006033"/>
                <a:gd name="connsiteX44" fmla="*/ 168683 w 1707230"/>
                <a:gd name="connsiteY44" fmla="*/ 114456 h 1006033"/>
                <a:gd name="connsiteX45" fmla="*/ 154905 w 1707230"/>
                <a:gd name="connsiteY45" fmla="*/ 67633 h 1006033"/>
                <a:gd name="connsiteX46" fmla="*/ 234128 w 1707230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7230" h="1006033">
                  <a:moveTo>
                    <a:pt x="234128" y="0"/>
                  </a:moveTo>
                  <a:cubicBezTo>
                    <a:pt x="275461" y="0"/>
                    <a:pt x="308184" y="27747"/>
                    <a:pt x="311627" y="64165"/>
                  </a:cubicBezTo>
                  <a:cubicBezTo>
                    <a:pt x="313350" y="83241"/>
                    <a:pt x="309906" y="98848"/>
                    <a:pt x="299572" y="114456"/>
                  </a:cubicBezTo>
                  <a:cubicBezTo>
                    <a:pt x="285795" y="131798"/>
                    <a:pt x="280628" y="142203"/>
                    <a:pt x="272016" y="163013"/>
                  </a:cubicBezTo>
                  <a:cubicBezTo>
                    <a:pt x="272016" y="163013"/>
                    <a:pt x="272016" y="163013"/>
                    <a:pt x="273739" y="163013"/>
                  </a:cubicBezTo>
                  <a:lnTo>
                    <a:pt x="265128" y="192494"/>
                  </a:lnTo>
                  <a:cubicBezTo>
                    <a:pt x="265128" y="192494"/>
                    <a:pt x="265128" y="192494"/>
                    <a:pt x="265128" y="249348"/>
                  </a:cubicBezTo>
                  <a:lnTo>
                    <a:pt x="265128" y="275268"/>
                  </a:lnTo>
                  <a:lnTo>
                    <a:pt x="285446" y="275268"/>
                  </a:lnTo>
                  <a:lnTo>
                    <a:pt x="285446" y="276552"/>
                  </a:lnTo>
                  <a:cubicBezTo>
                    <a:pt x="285446" y="276552"/>
                    <a:pt x="285446" y="276552"/>
                    <a:pt x="490381" y="276552"/>
                  </a:cubicBezTo>
                  <a:cubicBezTo>
                    <a:pt x="490381" y="276552"/>
                    <a:pt x="490381" y="276552"/>
                    <a:pt x="526976" y="276552"/>
                  </a:cubicBezTo>
                  <a:cubicBezTo>
                    <a:pt x="526976" y="276552"/>
                    <a:pt x="526976" y="276552"/>
                    <a:pt x="843297" y="276552"/>
                  </a:cubicBezTo>
                  <a:lnTo>
                    <a:pt x="860618" y="276552"/>
                  </a:lnTo>
                  <a:lnTo>
                    <a:pt x="860618" y="282003"/>
                  </a:lnTo>
                  <a:cubicBezTo>
                    <a:pt x="860618" y="291114"/>
                    <a:pt x="860618" y="309337"/>
                    <a:pt x="860618" y="345783"/>
                  </a:cubicBezTo>
                  <a:cubicBezTo>
                    <a:pt x="860618" y="345783"/>
                    <a:pt x="860618" y="345783"/>
                    <a:pt x="858882" y="345783"/>
                  </a:cubicBezTo>
                  <a:cubicBezTo>
                    <a:pt x="858882" y="345783"/>
                    <a:pt x="858882" y="345783"/>
                    <a:pt x="853676" y="371816"/>
                  </a:cubicBezTo>
                  <a:cubicBezTo>
                    <a:pt x="848468" y="385701"/>
                    <a:pt x="843261" y="392643"/>
                    <a:pt x="832847" y="408262"/>
                  </a:cubicBezTo>
                  <a:cubicBezTo>
                    <a:pt x="818962" y="427353"/>
                    <a:pt x="812019" y="448180"/>
                    <a:pt x="813755" y="470742"/>
                  </a:cubicBezTo>
                  <a:cubicBezTo>
                    <a:pt x="813755" y="526279"/>
                    <a:pt x="865826" y="571403"/>
                    <a:pt x="930045" y="571403"/>
                  </a:cubicBezTo>
                  <a:cubicBezTo>
                    <a:pt x="990794" y="571403"/>
                    <a:pt x="1041128" y="531485"/>
                    <a:pt x="1046336" y="479420"/>
                  </a:cubicBezTo>
                  <a:cubicBezTo>
                    <a:pt x="1046336" y="479420"/>
                    <a:pt x="1046336" y="479420"/>
                    <a:pt x="1046336" y="477684"/>
                  </a:cubicBezTo>
                  <a:cubicBezTo>
                    <a:pt x="1046336" y="477684"/>
                    <a:pt x="1046336" y="475948"/>
                    <a:pt x="1046336" y="475948"/>
                  </a:cubicBezTo>
                  <a:cubicBezTo>
                    <a:pt x="1048072" y="449915"/>
                    <a:pt x="1042864" y="427353"/>
                    <a:pt x="1027243" y="408262"/>
                  </a:cubicBezTo>
                  <a:cubicBezTo>
                    <a:pt x="1015093" y="392643"/>
                    <a:pt x="1011622" y="383965"/>
                    <a:pt x="1006415" y="368345"/>
                  </a:cubicBezTo>
                  <a:cubicBezTo>
                    <a:pt x="1006415" y="368345"/>
                    <a:pt x="1006415" y="368345"/>
                    <a:pt x="999473" y="345783"/>
                  </a:cubicBezTo>
                  <a:cubicBezTo>
                    <a:pt x="999473" y="345783"/>
                    <a:pt x="999473" y="345783"/>
                    <a:pt x="999473" y="315032"/>
                  </a:cubicBezTo>
                  <a:lnTo>
                    <a:pt x="999473" y="276552"/>
                  </a:lnTo>
                  <a:lnTo>
                    <a:pt x="1049108" y="276552"/>
                  </a:lnTo>
                  <a:cubicBezTo>
                    <a:pt x="1169600" y="276552"/>
                    <a:pt x="1317898" y="276552"/>
                    <a:pt x="1500419" y="276552"/>
                  </a:cubicBezTo>
                  <a:cubicBezTo>
                    <a:pt x="1496759" y="296663"/>
                    <a:pt x="1491270" y="318602"/>
                    <a:pt x="1485781" y="338713"/>
                  </a:cubicBezTo>
                  <a:cubicBezTo>
                    <a:pt x="1485781" y="338713"/>
                    <a:pt x="1730971" y="728136"/>
                    <a:pt x="1705354" y="777499"/>
                  </a:cubicBezTo>
                  <a:cubicBezTo>
                    <a:pt x="1679737" y="828691"/>
                    <a:pt x="1231441" y="845145"/>
                    <a:pt x="1231441" y="845145"/>
                  </a:cubicBezTo>
                  <a:cubicBezTo>
                    <a:pt x="1231441" y="845145"/>
                    <a:pt x="1013698" y="943872"/>
                    <a:pt x="490381" y="987750"/>
                  </a:cubicBezTo>
                  <a:cubicBezTo>
                    <a:pt x="490381" y="987750"/>
                    <a:pt x="490381" y="987750"/>
                    <a:pt x="446466" y="989579"/>
                  </a:cubicBezTo>
                  <a:cubicBezTo>
                    <a:pt x="320211" y="998720"/>
                    <a:pt x="159191" y="1006033"/>
                    <a:pt x="0" y="1006033"/>
                  </a:cubicBezTo>
                  <a:cubicBezTo>
                    <a:pt x="0" y="1006033"/>
                    <a:pt x="0" y="1006033"/>
                    <a:pt x="0" y="276552"/>
                  </a:cubicBezTo>
                  <a:cubicBezTo>
                    <a:pt x="0" y="276552"/>
                    <a:pt x="0" y="276552"/>
                    <a:pt x="186637" y="276552"/>
                  </a:cubicBezTo>
                  <a:lnTo>
                    <a:pt x="186637" y="275268"/>
                  </a:lnTo>
                  <a:lnTo>
                    <a:pt x="202114" y="275268"/>
                  </a:lnTo>
                  <a:lnTo>
                    <a:pt x="201846" y="243933"/>
                  </a:lnTo>
                  <a:cubicBezTo>
                    <a:pt x="201713" y="228444"/>
                    <a:pt x="201567" y="211353"/>
                    <a:pt x="201405" y="192494"/>
                  </a:cubicBezTo>
                  <a:cubicBezTo>
                    <a:pt x="201405" y="192494"/>
                    <a:pt x="201405" y="192494"/>
                    <a:pt x="192794" y="159546"/>
                  </a:cubicBezTo>
                  <a:cubicBezTo>
                    <a:pt x="185905" y="140469"/>
                    <a:pt x="180739" y="131798"/>
                    <a:pt x="168683" y="114456"/>
                  </a:cubicBezTo>
                  <a:cubicBezTo>
                    <a:pt x="158350" y="100583"/>
                    <a:pt x="154905" y="84975"/>
                    <a:pt x="154905" y="67633"/>
                  </a:cubicBezTo>
                  <a:cubicBezTo>
                    <a:pt x="154905" y="31215"/>
                    <a:pt x="191073" y="0"/>
                    <a:pt x="234128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911543" y="3950480"/>
              <a:ext cx="138855" cy="1225"/>
            </a:xfrm>
            <a:custGeom>
              <a:avLst/>
              <a:gdLst>
                <a:gd name="connsiteX0" fmla="*/ 0 w 138855"/>
                <a:gd name="connsiteY0" fmla="*/ 0 h 1225"/>
                <a:gd name="connsiteX1" fmla="*/ 138855 w 138855"/>
                <a:gd name="connsiteY1" fmla="*/ 0 h 1225"/>
                <a:gd name="connsiteX2" fmla="*/ 138855 w 138855"/>
                <a:gd name="connsiteY2" fmla="*/ 1225 h 1225"/>
                <a:gd name="connsiteX3" fmla="*/ 96734 w 138855"/>
                <a:gd name="connsiteY3" fmla="*/ 1225 h 1225"/>
                <a:gd name="connsiteX4" fmla="*/ 20530 w 138855"/>
                <a:gd name="connsiteY4" fmla="*/ 1225 h 1225"/>
                <a:gd name="connsiteX5" fmla="*/ 0 w 138855"/>
                <a:gd name="connsiteY5" fmla="*/ 1225 h 1225"/>
                <a:gd name="connsiteX6" fmla="*/ 0 w 138855"/>
                <a:gd name="connsiteY6" fmla="*/ 1139 h 1225"/>
                <a:gd name="connsiteX7" fmla="*/ 0 w 138855"/>
                <a:gd name="connsiteY7" fmla="*/ 0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55" h="1225">
                  <a:moveTo>
                    <a:pt x="0" y="0"/>
                  </a:moveTo>
                  <a:lnTo>
                    <a:pt x="138855" y="0"/>
                  </a:lnTo>
                  <a:lnTo>
                    <a:pt x="138855" y="1225"/>
                  </a:lnTo>
                  <a:lnTo>
                    <a:pt x="96734" y="1225"/>
                  </a:lnTo>
                  <a:cubicBezTo>
                    <a:pt x="69275" y="1225"/>
                    <a:pt x="43927" y="1225"/>
                    <a:pt x="20530" y="1225"/>
                  </a:cubicBezTo>
                  <a:lnTo>
                    <a:pt x="0" y="1225"/>
                  </a:lnTo>
                  <a:lnTo>
                    <a:pt x="0" y="1139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3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651302" y="3951705"/>
              <a:ext cx="1059322" cy="1690957"/>
            </a:xfrm>
            <a:custGeom>
              <a:avLst/>
              <a:gdLst>
                <a:gd name="connsiteX0" fmla="*/ 0 w 1059322"/>
                <a:gd name="connsiteY0" fmla="*/ 0 h 1690957"/>
                <a:gd name="connsiteX1" fmla="*/ 216265 w 1059322"/>
                <a:gd name="connsiteY1" fmla="*/ 0 h 1690957"/>
                <a:gd name="connsiteX2" fmla="*/ 260241 w 1059322"/>
                <a:gd name="connsiteY2" fmla="*/ 0 h 1690957"/>
                <a:gd name="connsiteX3" fmla="*/ 260241 w 1059322"/>
                <a:gd name="connsiteY3" fmla="*/ 7887 h 1690957"/>
                <a:gd name="connsiteX4" fmla="*/ 260241 w 1059322"/>
                <a:gd name="connsiteY4" fmla="*/ 71667 h 1690957"/>
                <a:gd name="connsiteX5" fmla="*/ 258505 w 1059322"/>
                <a:gd name="connsiteY5" fmla="*/ 71667 h 1690957"/>
                <a:gd name="connsiteX6" fmla="*/ 253299 w 1059322"/>
                <a:gd name="connsiteY6" fmla="*/ 97700 h 1690957"/>
                <a:gd name="connsiteX7" fmla="*/ 232470 w 1059322"/>
                <a:gd name="connsiteY7" fmla="*/ 134146 h 1690957"/>
                <a:gd name="connsiteX8" fmla="*/ 213378 w 1059322"/>
                <a:gd name="connsiteY8" fmla="*/ 196626 h 1690957"/>
                <a:gd name="connsiteX9" fmla="*/ 329668 w 1059322"/>
                <a:gd name="connsiteY9" fmla="*/ 297287 h 1690957"/>
                <a:gd name="connsiteX10" fmla="*/ 445959 w 1059322"/>
                <a:gd name="connsiteY10" fmla="*/ 205304 h 1690957"/>
                <a:gd name="connsiteX11" fmla="*/ 445959 w 1059322"/>
                <a:gd name="connsiteY11" fmla="*/ 203568 h 1690957"/>
                <a:gd name="connsiteX12" fmla="*/ 445959 w 1059322"/>
                <a:gd name="connsiteY12" fmla="*/ 201832 h 1690957"/>
                <a:gd name="connsiteX13" fmla="*/ 426866 w 1059322"/>
                <a:gd name="connsiteY13" fmla="*/ 134146 h 1690957"/>
                <a:gd name="connsiteX14" fmla="*/ 406038 w 1059322"/>
                <a:gd name="connsiteY14" fmla="*/ 94229 h 1690957"/>
                <a:gd name="connsiteX15" fmla="*/ 399096 w 1059322"/>
                <a:gd name="connsiteY15" fmla="*/ 71667 h 1690957"/>
                <a:gd name="connsiteX16" fmla="*/ 399096 w 1059322"/>
                <a:gd name="connsiteY16" fmla="*/ 40916 h 1690957"/>
                <a:gd name="connsiteX17" fmla="*/ 399096 w 1059322"/>
                <a:gd name="connsiteY17" fmla="*/ 0 h 1690957"/>
                <a:gd name="connsiteX18" fmla="*/ 445854 w 1059322"/>
                <a:gd name="connsiteY18" fmla="*/ 0 h 1690957"/>
                <a:gd name="connsiteX19" fmla="*/ 665531 w 1059322"/>
                <a:gd name="connsiteY19" fmla="*/ 0 h 1690957"/>
                <a:gd name="connsiteX20" fmla="*/ 1020238 w 1059322"/>
                <a:gd name="connsiteY20" fmla="*/ 669214 h 1690957"/>
                <a:gd name="connsiteX21" fmla="*/ 1023894 w 1059322"/>
                <a:gd name="connsiteY21" fmla="*/ 689327 h 1690957"/>
                <a:gd name="connsiteX22" fmla="*/ 1016581 w 1059322"/>
                <a:gd name="connsiteY22" fmla="*/ 1407909 h 1690957"/>
                <a:gd name="connsiteX23" fmla="*/ 848295 w 1059322"/>
                <a:gd name="connsiteY23" fmla="*/ 1407909 h 1690957"/>
                <a:gd name="connsiteX24" fmla="*/ 825931 w 1059322"/>
                <a:gd name="connsiteY24" fmla="*/ 1407909 h 1690957"/>
                <a:gd name="connsiteX25" fmla="*/ 825931 w 1059322"/>
                <a:gd name="connsiteY25" fmla="*/ 1407882 h 1690957"/>
                <a:gd name="connsiteX26" fmla="*/ 474666 w 1059322"/>
                <a:gd name="connsiteY26" fmla="*/ 1407882 h 1690957"/>
                <a:gd name="connsiteX27" fmla="*/ 475442 w 1059322"/>
                <a:gd name="connsiteY27" fmla="*/ 1498463 h 1690957"/>
                <a:gd name="connsiteX28" fmla="*/ 484053 w 1059322"/>
                <a:gd name="connsiteY28" fmla="*/ 1531411 h 1690957"/>
                <a:gd name="connsiteX29" fmla="*/ 508164 w 1059322"/>
                <a:gd name="connsiteY29" fmla="*/ 1576501 h 1690957"/>
                <a:gd name="connsiteX30" fmla="*/ 521942 w 1059322"/>
                <a:gd name="connsiteY30" fmla="*/ 1623324 h 1690957"/>
                <a:gd name="connsiteX31" fmla="*/ 442719 w 1059322"/>
                <a:gd name="connsiteY31" fmla="*/ 1690957 h 1690957"/>
                <a:gd name="connsiteX32" fmla="*/ 365220 w 1059322"/>
                <a:gd name="connsiteY32" fmla="*/ 1626792 h 1690957"/>
                <a:gd name="connsiteX33" fmla="*/ 377275 w 1059322"/>
                <a:gd name="connsiteY33" fmla="*/ 1576501 h 1690957"/>
                <a:gd name="connsiteX34" fmla="*/ 404831 w 1059322"/>
                <a:gd name="connsiteY34" fmla="*/ 1527944 h 1690957"/>
                <a:gd name="connsiteX35" fmla="*/ 403108 w 1059322"/>
                <a:gd name="connsiteY35" fmla="*/ 1527944 h 1690957"/>
                <a:gd name="connsiteX36" fmla="*/ 411719 w 1059322"/>
                <a:gd name="connsiteY36" fmla="*/ 1498463 h 1690957"/>
                <a:gd name="connsiteX37" fmla="*/ 411719 w 1059322"/>
                <a:gd name="connsiteY37" fmla="*/ 1408181 h 1690957"/>
                <a:gd name="connsiteX38" fmla="*/ 411719 w 1059322"/>
                <a:gd name="connsiteY38" fmla="*/ 1407882 h 1690957"/>
                <a:gd name="connsiteX39" fmla="*/ 0 w 1059322"/>
                <a:gd name="connsiteY39" fmla="*/ 1407882 h 1690957"/>
                <a:gd name="connsiteX40" fmla="*/ 0 w 1059322"/>
                <a:gd name="connsiteY40" fmla="*/ 1405159 h 1690957"/>
                <a:gd name="connsiteX41" fmla="*/ 0 w 1059322"/>
                <a:gd name="connsiteY41" fmla="*/ 0 h 169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9322" h="1690957">
                  <a:moveTo>
                    <a:pt x="0" y="0"/>
                  </a:moveTo>
                  <a:cubicBezTo>
                    <a:pt x="0" y="0"/>
                    <a:pt x="0" y="0"/>
                    <a:pt x="216265" y="0"/>
                  </a:cubicBezTo>
                  <a:lnTo>
                    <a:pt x="260241" y="0"/>
                  </a:lnTo>
                  <a:lnTo>
                    <a:pt x="260241" y="7887"/>
                  </a:lnTo>
                  <a:cubicBezTo>
                    <a:pt x="260241" y="16998"/>
                    <a:pt x="260241" y="35221"/>
                    <a:pt x="260241" y="71667"/>
                  </a:cubicBezTo>
                  <a:cubicBezTo>
                    <a:pt x="260241" y="71667"/>
                    <a:pt x="260241" y="71667"/>
                    <a:pt x="258505" y="71667"/>
                  </a:cubicBezTo>
                  <a:cubicBezTo>
                    <a:pt x="258505" y="71667"/>
                    <a:pt x="258505" y="71667"/>
                    <a:pt x="253299" y="97700"/>
                  </a:cubicBezTo>
                  <a:cubicBezTo>
                    <a:pt x="248091" y="111585"/>
                    <a:pt x="242884" y="118527"/>
                    <a:pt x="232470" y="134146"/>
                  </a:cubicBezTo>
                  <a:cubicBezTo>
                    <a:pt x="218585" y="153237"/>
                    <a:pt x="211642" y="174064"/>
                    <a:pt x="213378" y="196626"/>
                  </a:cubicBezTo>
                  <a:cubicBezTo>
                    <a:pt x="213378" y="252163"/>
                    <a:pt x="265449" y="297287"/>
                    <a:pt x="329668" y="297287"/>
                  </a:cubicBezTo>
                  <a:cubicBezTo>
                    <a:pt x="390417" y="297287"/>
                    <a:pt x="440751" y="257369"/>
                    <a:pt x="445959" y="205304"/>
                  </a:cubicBezTo>
                  <a:cubicBezTo>
                    <a:pt x="445959" y="205304"/>
                    <a:pt x="445959" y="205304"/>
                    <a:pt x="445959" y="203568"/>
                  </a:cubicBezTo>
                  <a:cubicBezTo>
                    <a:pt x="445959" y="203568"/>
                    <a:pt x="445959" y="201832"/>
                    <a:pt x="445959" y="201832"/>
                  </a:cubicBezTo>
                  <a:cubicBezTo>
                    <a:pt x="447695" y="175799"/>
                    <a:pt x="442487" y="153237"/>
                    <a:pt x="426866" y="134146"/>
                  </a:cubicBezTo>
                  <a:cubicBezTo>
                    <a:pt x="414716" y="118527"/>
                    <a:pt x="411245" y="109849"/>
                    <a:pt x="406038" y="94229"/>
                  </a:cubicBezTo>
                  <a:cubicBezTo>
                    <a:pt x="406038" y="94229"/>
                    <a:pt x="406038" y="94229"/>
                    <a:pt x="399096" y="71667"/>
                  </a:cubicBezTo>
                  <a:cubicBezTo>
                    <a:pt x="399096" y="71667"/>
                    <a:pt x="399096" y="71667"/>
                    <a:pt x="399096" y="40916"/>
                  </a:cubicBezTo>
                  <a:lnTo>
                    <a:pt x="399096" y="0"/>
                  </a:lnTo>
                  <a:lnTo>
                    <a:pt x="445854" y="0"/>
                  </a:lnTo>
                  <a:cubicBezTo>
                    <a:pt x="509547" y="0"/>
                    <a:pt x="582340" y="0"/>
                    <a:pt x="665531" y="0"/>
                  </a:cubicBezTo>
                  <a:cubicBezTo>
                    <a:pt x="808145" y="159076"/>
                    <a:pt x="952587" y="380318"/>
                    <a:pt x="1020238" y="669214"/>
                  </a:cubicBezTo>
                  <a:cubicBezTo>
                    <a:pt x="1020238" y="669214"/>
                    <a:pt x="1020238" y="669214"/>
                    <a:pt x="1023894" y="689327"/>
                  </a:cubicBezTo>
                  <a:cubicBezTo>
                    <a:pt x="1069604" y="894114"/>
                    <a:pt x="1075089" y="1131813"/>
                    <a:pt x="1016581" y="1407909"/>
                  </a:cubicBezTo>
                  <a:cubicBezTo>
                    <a:pt x="1016581" y="1407909"/>
                    <a:pt x="1016581" y="1407909"/>
                    <a:pt x="848295" y="1407909"/>
                  </a:cubicBezTo>
                  <a:lnTo>
                    <a:pt x="825931" y="1407909"/>
                  </a:lnTo>
                  <a:lnTo>
                    <a:pt x="825931" y="1407882"/>
                  </a:lnTo>
                  <a:lnTo>
                    <a:pt x="474666" y="1407882"/>
                  </a:lnTo>
                  <a:lnTo>
                    <a:pt x="475442" y="1498463"/>
                  </a:lnTo>
                  <a:cubicBezTo>
                    <a:pt x="475442" y="1498463"/>
                    <a:pt x="475442" y="1498463"/>
                    <a:pt x="484053" y="1531411"/>
                  </a:cubicBezTo>
                  <a:cubicBezTo>
                    <a:pt x="490942" y="1550488"/>
                    <a:pt x="496108" y="1559159"/>
                    <a:pt x="508164" y="1576501"/>
                  </a:cubicBezTo>
                  <a:cubicBezTo>
                    <a:pt x="518497" y="1590374"/>
                    <a:pt x="521942" y="1605982"/>
                    <a:pt x="521942" y="1623324"/>
                  </a:cubicBezTo>
                  <a:cubicBezTo>
                    <a:pt x="521942" y="1659742"/>
                    <a:pt x="485774" y="1690957"/>
                    <a:pt x="442719" y="1690957"/>
                  </a:cubicBezTo>
                  <a:cubicBezTo>
                    <a:pt x="401386" y="1690957"/>
                    <a:pt x="368663" y="1663210"/>
                    <a:pt x="365220" y="1626792"/>
                  </a:cubicBezTo>
                  <a:cubicBezTo>
                    <a:pt x="363497" y="1607716"/>
                    <a:pt x="366941" y="1592109"/>
                    <a:pt x="377275" y="1576501"/>
                  </a:cubicBezTo>
                  <a:cubicBezTo>
                    <a:pt x="391052" y="1559159"/>
                    <a:pt x="396219" y="1548754"/>
                    <a:pt x="404831" y="1527944"/>
                  </a:cubicBezTo>
                  <a:cubicBezTo>
                    <a:pt x="404831" y="1527944"/>
                    <a:pt x="404831" y="1527944"/>
                    <a:pt x="403108" y="1527944"/>
                  </a:cubicBezTo>
                  <a:lnTo>
                    <a:pt x="411719" y="1498463"/>
                  </a:lnTo>
                  <a:cubicBezTo>
                    <a:pt x="411719" y="1498463"/>
                    <a:pt x="411719" y="1498463"/>
                    <a:pt x="411719" y="1408181"/>
                  </a:cubicBezTo>
                  <a:lnTo>
                    <a:pt x="411719" y="1407882"/>
                  </a:lnTo>
                  <a:lnTo>
                    <a:pt x="0" y="1407882"/>
                  </a:lnTo>
                  <a:lnTo>
                    <a:pt x="0" y="1405159"/>
                  </a:lnTo>
                  <a:cubicBezTo>
                    <a:pt x="0" y="1385911"/>
                    <a:pt x="0" y="1231921"/>
                    <a:pt x="0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23"/>
            <p:cNvSpPr>
              <a:spLocks/>
            </p:cNvSpPr>
            <p:nvPr/>
          </p:nvSpPr>
          <p:spPr bwMode="auto">
            <a:xfrm>
              <a:off x="8721620" y="2925343"/>
              <a:ext cx="865486" cy="288495"/>
            </a:xfrm>
            <a:custGeom>
              <a:avLst/>
              <a:gdLst>
                <a:gd name="T0" fmla="*/ 105 w 473"/>
                <a:gd name="T1" fmla="*/ 158 h 158"/>
                <a:gd name="T2" fmla="*/ 397 w 473"/>
                <a:gd name="T3" fmla="*/ 158 h 158"/>
                <a:gd name="T4" fmla="*/ 397 w 473"/>
                <a:gd name="T5" fmla="*/ 158 h 158"/>
                <a:gd name="T6" fmla="*/ 473 w 473"/>
                <a:gd name="T7" fmla="*/ 158 h 158"/>
                <a:gd name="T8" fmla="*/ 314 w 473"/>
                <a:gd name="T9" fmla="*/ 0 h 158"/>
                <a:gd name="T10" fmla="*/ 157 w 473"/>
                <a:gd name="T11" fmla="*/ 0 h 158"/>
                <a:gd name="T12" fmla="*/ 0 w 473"/>
                <a:gd name="T13" fmla="*/ 158 h 158"/>
                <a:gd name="T14" fmla="*/ 105 w 473"/>
                <a:gd name="T15" fmla="*/ 158 h 158"/>
                <a:gd name="T16" fmla="*/ 105 w 473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158">
                  <a:moveTo>
                    <a:pt x="105" y="158"/>
                  </a:moveTo>
                  <a:cubicBezTo>
                    <a:pt x="397" y="158"/>
                    <a:pt x="397" y="158"/>
                    <a:pt x="397" y="158"/>
                  </a:cubicBezTo>
                  <a:cubicBezTo>
                    <a:pt x="397" y="158"/>
                    <a:pt x="397" y="158"/>
                    <a:pt x="397" y="158"/>
                  </a:cubicBezTo>
                  <a:cubicBezTo>
                    <a:pt x="473" y="158"/>
                    <a:pt x="473" y="158"/>
                    <a:pt x="473" y="158"/>
                  </a:cubicBezTo>
                  <a:cubicBezTo>
                    <a:pt x="392" y="75"/>
                    <a:pt x="314" y="0"/>
                    <a:pt x="31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81" y="75"/>
                    <a:pt x="0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8590135" y="1141777"/>
              <a:ext cx="1130777" cy="669804"/>
            </a:xfrm>
            <a:custGeom>
              <a:avLst/>
              <a:gdLst>
                <a:gd name="T0" fmla="*/ 616 w 618"/>
                <a:gd name="T1" fmla="*/ 169 h 366"/>
                <a:gd name="T2" fmla="*/ 453 w 618"/>
                <a:gd name="T3" fmla="*/ 88 h 366"/>
                <a:gd name="T4" fmla="*/ 401 w 618"/>
                <a:gd name="T5" fmla="*/ 27 h 366"/>
                <a:gd name="T6" fmla="*/ 325 w 618"/>
                <a:gd name="T7" fmla="*/ 35 h 366"/>
                <a:gd name="T8" fmla="*/ 318 w 618"/>
                <a:gd name="T9" fmla="*/ 74 h 366"/>
                <a:gd name="T10" fmla="*/ 259 w 618"/>
                <a:gd name="T11" fmla="*/ 91 h 366"/>
                <a:gd name="T12" fmla="*/ 205 w 618"/>
                <a:gd name="T13" fmla="*/ 55 h 366"/>
                <a:gd name="T14" fmla="*/ 161 w 618"/>
                <a:gd name="T15" fmla="*/ 100 h 366"/>
                <a:gd name="T16" fmla="*/ 0 w 618"/>
                <a:gd name="T17" fmla="*/ 96 h 366"/>
                <a:gd name="T18" fmla="*/ 6 w 618"/>
                <a:gd name="T19" fmla="*/ 105 h 366"/>
                <a:gd name="T20" fmla="*/ 237 w 618"/>
                <a:gd name="T21" fmla="*/ 355 h 366"/>
                <a:gd name="T22" fmla="*/ 417 w 618"/>
                <a:gd name="T23" fmla="*/ 366 h 366"/>
                <a:gd name="T24" fmla="*/ 492 w 618"/>
                <a:gd name="T25" fmla="*/ 283 h 366"/>
                <a:gd name="T26" fmla="*/ 607 w 618"/>
                <a:gd name="T27" fmla="*/ 187 h 366"/>
                <a:gd name="T28" fmla="*/ 616 w 618"/>
                <a:gd name="T29" fmla="*/ 16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8" h="366">
                  <a:moveTo>
                    <a:pt x="616" y="169"/>
                  </a:moveTo>
                  <a:cubicBezTo>
                    <a:pt x="608" y="140"/>
                    <a:pt x="536" y="107"/>
                    <a:pt x="453" y="88"/>
                  </a:cubicBezTo>
                  <a:cubicBezTo>
                    <a:pt x="450" y="69"/>
                    <a:pt x="438" y="43"/>
                    <a:pt x="401" y="27"/>
                  </a:cubicBezTo>
                  <a:cubicBezTo>
                    <a:pt x="339" y="0"/>
                    <a:pt x="325" y="35"/>
                    <a:pt x="325" y="35"/>
                  </a:cubicBezTo>
                  <a:cubicBezTo>
                    <a:pt x="325" y="35"/>
                    <a:pt x="323" y="55"/>
                    <a:pt x="318" y="74"/>
                  </a:cubicBezTo>
                  <a:cubicBezTo>
                    <a:pt x="287" y="75"/>
                    <a:pt x="270" y="82"/>
                    <a:pt x="259" y="91"/>
                  </a:cubicBezTo>
                  <a:cubicBezTo>
                    <a:pt x="242" y="75"/>
                    <a:pt x="224" y="56"/>
                    <a:pt x="205" y="55"/>
                  </a:cubicBezTo>
                  <a:cubicBezTo>
                    <a:pt x="187" y="54"/>
                    <a:pt x="178" y="78"/>
                    <a:pt x="161" y="100"/>
                  </a:cubicBezTo>
                  <a:cubicBezTo>
                    <a:pt x="46" y="47"/>
                    <a:pt x="0" y="96"/>
                    <a:pt x="0" y="96"/>
                  </a:cubicBezTo>
                  <a:cubicBezTo>
                    <a:pt x="2" y="99"/>
                    <a:pt x="4" y="102"/>
                    <a:pt x="6" y="105"/>
                  </a:cubicBezTo>
                  <a:cubicBezTo>
                    <a:pt x="59" y="181"/>
                    <a:pt x="237" y="355"/>
                    <a:pt x="237" y="355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17" y="366"/>
                    <a:pt x="396" y="324"/>
                    <a:pt x="492" y="283"/>
                  </a:cubicBezTo>
                  <a:cubicBezTo>
                    <a:pt x="559" y="254"/>
                    <a:pt x="593" y="211"/>
                    <a:pt x="607" y="187"/>
                  </a:cubicBezTo>
                  <a:cubicBezTo>
                    <a:pt x="614" y="181"/>
                    <a:pt x="618" y="175"/>
                    <a:pt x="616" y="169"/>
                  </a:cubicBezTo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31"/>
            <p:cNvSpPr>
              <a:spLocks/>
            </p:cNvSpPr>
            <p:nvPr/>
          </p:nvSpPr>
          <p:spPr bwMode="auto">
            <a:xfrm>
              <a:off x="8509696" y="1696338"/>
              <a:ext cx="1392202" cy="1229005"/>
            </a:xfrm>
            <a:custGeom>
              <a:avLst/>
              <a:gdLst>
                <a:gd name="T0" fmla="*/ 761 w 761"/>
                <a:gd name="T1" fmla="*/ 109 h 672"/>
                <a:gd name="T2" fmla="*/ 761 w 761"/>
                <a:gd name="T3" fmla="*/ 582 h 672"/>
                <a:gd name="T4" fmla="*/ 709 w 761"/>
                <a:gd name="T5" fmla="*/ 582 h 672"/>
                <a:gd name="T6" fmla="*/ 527 w 761"/>
                <a:gd name="T7" fmla="*/ 672 h 672"/>
                <a:gd name="T8" fmla="*/ 123 w 761"/>
                <a:gd name="T9" fmla="*/ 672 h 672"/>
                <a:gd name="T10" fmla="*/ 85 w 761"/>
                <a:gd name="T11" fmla="*/ 609 h 672"/>
                <a:gd name="T12" fmla="*/ 112 w 761"/>
                <a:gd name="T13" fmla="*/ 533 h 672"/>
                <a:gd name="T14" fmla="*/ 51 w 761"/>
                <a:gd name="T15" fmla="*/ 451 h 672"/>
                <a:gd name="T16" fmla="*/ 98 w 761"/>
                <a:gd name="T17" fmla="*/ 373 h 672"/>
                <a:gd name="T18" fmla="*/ 84 w 761"/>
                <a:gd name="T19" fmla="*/ 371 h 672"/>
                <a:gd name="T20" fmla="*/ 16 w 761"/>
                <a:gd name="T21" fmla="*/ 293 h 672"/>
                <a:gd name="T22" fmla="*/ 69 w 761"/>
                <a:gd name="T23" fmla="*/ 215 h 672"/>
                <a:gd name="T24" fmla="*/ 80 w 761"/>
                <a:gd name="T25" fmla="*/ 213 h 672"/>
                <a:gd name="T26" fmla="*/ 0 w 761"/>
                <a:gd name="T27" fmla="*/ 115 h 672"/>
                <a:gd name="T28" fmla="*/ 397 w 761"/>
                <a:gd name="T29" fmla="*/ 31 h 672"/>
                <a:gd name="T30" fmla="*/ 703 w 761"/>
                <a:gd name="T31" fmla="*/ 100 h 672"/>
                <a:gd name="T32" fmla="*/ 761 w 761"/>
                <a:gd name="T33" fmla="*/ 10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1" h="672">
                  <a:moveTo>
                    <a:pt x="761" y="109"/>
                  </a:moveTo>
                  <a:cubicBezTo>
                    <a:pt x="761" y="582"/>
                    <a:pt x="761" y="582"/>
                    <a:pt x="761" y="582"/>
                  </a:cubicBezTo>
                  <a:cubicBezTo>
                    <a:pt x="709" y="582"/>
                    <a:pt x="709" y="582"/>
                    <a:pt x="709" y="582"/>
                  </a:cubicBezTo>
                  <a:cubicBezTo>
                    <a:pt x="709" y="582"/>
                    <a:pt x="640" y="672"/>
                    <a:pt x="527" y="672"/>
                  </a:cubicBezTo>
                  <a:cubicBezTo>
                    <a:pt x="413" y="672"/>
                    <a:pt x="123" y="672"/>
                    <a:pt x="123" y="672"/>
                  </a:cubicBezTo>
                  <a:cubicBezTo>
                    <a:pt x="123" y="672"/>
                    <a:pt x="85" y="660"/>
                    <a:pt x="85" y="609"/>
                  </a:cubicBezTo>
                  <a:cubicBezTo>
                    <a:pt x="85" y="558"/>
                    <a:pt x="112" y="551"/>
                    <a:pt x="112" y="533"/>
                  </a:cubicBezTo>
                  <a:cubicBezTo>
                    <a:pt x="112" y="515"/>
                    <a:pt x="51" y="551"/>
                    <a:pt x="51" y="451"/>
                  </a:cubicBezTo>
                  <a:cubicBezTo>
                    <a:pt x="51" y="351"/>
                    <a:pt x="98" y="387"/>
                    <a:pt x="98" y="373"/>
                  </a:cubicBezTo>
                  <a:cubicBezTo>
                    <a:pt x="98" y="370"/>
                    <a:pt x="92" y="370"/>
                    <a:pt x="84" y="371"/>
                  </a:cubicBezTo>
                  <a:cubicBezTo>
                    <a:pt x="60" y="372"/>
                    <a:pt x="16" y="373"/>
                    <a:pt x="16" y="293"/>
                  </a:cubicBezTo>
                  <a:cubicBezTo>
                    <a:pt x="16" y="211"/>
                    <a:pt x="51" y="213"/>
                    <a:pt x="69" y="215"/>
                  </a:cubicBezTo>
                  <a:cubicBezTo>
                    <a:pt x="76" y="216"/>
                    <a:pt x="80" y="217"/>
                    <a:pt x="80" y="213"/>
                  </a:cubicBezTo>
                  <a:cubicBezTo>
                    <a:pt x="80" y="202"/>
                    <a:pt x="0" y="230"/>
                    <a:pt x="0" y="115"/>
                  </a:cubicBezTo>
                  <a:cubicBezTo>
                    <a:pt x="0" y="0"/>
                    <a:pt x="239" y="31"/>
                    <a:pt x="397" y="31"/>
                  </a:cubicBezTo>
                  <a:cubicBezTo>
                    <a:pt x="555" y="31"/>
                    <a:pt x="663" y="66"/>
                    <a:pt x="703" y="100"/>
                  </a:cubicBezTo>
                  <a:cubicBezTo>
                    <a:pt x="743" y="134"/>
                    <a:pt x="761" y="109"/>
                    <a:pt x="761" y="109"/>
                  </a:cubicBezTo>
                </a:path>
              </a:pathLst>
            </a:custGeom>
            <a:solidFill>
              <a:srgbClr val="FFE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33"/>
            <p:cNvSpPr>
              <a:spLocks/>
            </p:cNvSpPr>
            <p:nvPr/>
          </p:nvSpPr>
          <p:spPr bwMode="auto">
            <a:xfrm>
              <a:off x="8665159" y="1895113"/>
              <a:ext cx="1236739" cy="1030229"/>
            </a:xfrm>
            <a:custGeom>
              <a:avLst/>
              <a:gdLst>
                <a:gd name="T0" fmla="*/ 676 w 676"/>
                <a:gd name="T1" fmla="*/ 0 h 563"/>
                <a:gd name="T2" fmla="*/ 656 w 676"/>
                <a:gd name="T3" fmla="*/ 9 h 563"/>
                <a:gd name="T4" fmla="*/ 648 w 676"/>
                <a:gd name="T5" fmla="*/ 8 h 563"/>
                <a:gd name="T6" fmla="*/ 21 w 676"/>
                <a:gd name="T7" fmla="*/ 494 h 563"/>
                <a:gd name="T8" fmla="*/ 0 w 676"/>
                <a:gd name="T9" fmla="*/ 493 h 563"/>
                <a:gd name="T10" fmla="*/ 0 w 676"/>
                <a:gd name="T11" fmla="*/ 500 h 563"/>
                <a:gd name="T12" fmla="*/ 0 w 676"/>
                <a:gd name="T13" fmla="*/ 500 h 563"/>
                <a:gd name="T14" fmla="*/ 38 w 676"/>
                <a:gd name="T15" fmla="*/ 563 h 563"/>
                <a:gd name="T16" fmla="*/ 442 w 676"/>
                <a:gd name="T17" fmla="*/ 563 h 563"/>
                <a:gd name="T18" fmla="*/ 624 w 676"/>
                <a:gd name="T19" fmla="*/ 473 h 563"/>
                <a:gd name="T20" fmla="*/ 676 w 676"/>
                <a:gd name="T21" fmla="*/ 473 h 563"/>
                <a:gd name="T22" fmla="*/ 676 w 676"/>
                <a:gd name="T2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" h="563">
                  <a:moveTo>
                    <a:pt x="676" y="0"/>
                  </a:moveTo>
                  <a:cubicBezTo>
                    <a:pt x="676" y="0"/>
                    <a:pt x="670" y="9"/>
                    <a:pt x="656" y="9"/>
                  </a:cubicBezTo>
                  <a:cubicBezTo>
                    <a:pt x="654" y="9"/>
                    <a:pt x="651" y="9"/>
                    <a:pt x="648" y="8"/>
                  </a:cubicBezTo>
                  <a:cubicBezTo>
                    <a:pt x="574" y="285"/>
                    <a:pt x="318" y="494"/>
                    <a:pt x="21" y="494"/>
                  </a:cubicBezTo>
                  <a:cubicBezTo>
                    <a:pt x="14" y="494"/>
                    <a:pt x="7" y="494"/>
                    <a:pt x="0" y="493"/>
                  </a:cubicBezTo>
                  <a:cubicBezTo>
                    <a:pt x="0" y="496"/>
                    <a:pt x="0" y="498"/>
                    <a:pt x="0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51"/>
                    <a:pt x="38" y="563"/>
                    <a:pt x="38" y="563"/>
                  </a:cubicBezTo>
                  <a:cubicBezTo>
                    <a:pt x="38" y="563"/>
                    <a:pt x="328" y="563"/>
                    <a:pt x="442" y="563"/>
                  </a:cubicBezTo>
                  <a:cubicBezTo>
                    <a:pt x="555" y="563"/>
                    <a:pt x="624" y="473"/>
                    <a:pt x="624" y="473"/>
                  </a:cubicBezTo>
                  <a:cubicBezTo>
                    <a:pt x="676" y="473"/>
                    <a:pt x="676" y="473"/>
                    <a:pt x="676" y="473"/>
                  </a:cubicBezTo>
                  <a:cubicBezTo>
                    <a:pt x="676" y="0"/>
                    <a:pt x="676" y="0"/>
                    <a:pt x="676" y="0"/>
                  </a:cubicBezTo>
                </a:path>
              </a:pathLst>
            </a:custGeom>
            <a:solidFill>
              <a:srgbClr val="FF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34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35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36"/>
            <p:cNvSpPr>
              <a:spLocks noChangeArrowheads="1"/>
            </p:cNvSpPr>
            <p:nvPr/>
          </p:nvSpPr>
          <p:spPr bwMode="auto">
            <a:xfrm>
              <a:off x="10188845" y="1758213"/>
              <a:ext cx="2392060" cy="1157848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137"/>
            <p:cNvSpPr>
              <a:spLocks noChangeArrowheads="1"/>
            </p:cNvSpPr>
            <p:nvPr/>
          </p:nvSpPr>
          <p:spPr bwMode="auto">
            <a:xfrm>
              <a:off x="10188846" y="1758213"/>
              <a:ext cx="1995489" cy="115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138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solidFill>
              <a:srgbClr val="44546A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139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140"/>
            <p:cNvSpPr>
              <a:spLocks noChangeArrowheads="1"/>
            </p:cNvSpPr>
            <p:nvPr/>
          </p:nvSpPr>
          <p:spPr bwMode="auto">
            <a:xfrm>
              <a:off x="10188846" y="2646902"/>
              <a:ext cx="2392059" cy="269159"/>
            </a:xfrm>
            <a:prstGeom prst="rect">
              <a:avLst/>
            </a:pr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141"/>
            <p:cNvSpPr>
              <a:spLocks noChangeArrowheads="1"/>
            </p:cNvSpPr>
            <p:nvPr/>
          </p:nvSpPr>
          <p:spPr bwMode="auto">
            <a:xfrm>
              <a:off x="10188846" y="2646902"/>
              <a:ext cx="1995489" cy="26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017785" y="3241682"/>
              <a:ext cx="2270063" cy="972354"/>
            </a:xfrm>
            <a:custGeom>
              <a:avLst/>
              <a:gdLst>
                <a:gd name="connsiteX0" fmla="*/ 682299 w 2270063"/>
                <a:gd name="connsiteY0" fmla="*/ 0 h 972354"/>
                <a:gd name="connsiteX1" fmla="*/ 1589593 w 2270063"/>
                <a:gd name="connsiteY1" fmla="*/ 0 h 972354"/>
                <a:gd name="connsiteX2" fmla="*/ 2173114 w 2270063"/>
                <a:gd name="connsiteY2" fmla="*/ 579905 h 972354"/>
                <a:gd name="connsiteX3" fmla="*/ 2270063 w 2270063"/>
                <a:gd name="connsiteY3" fmla="*/ 676861 h 972354"/>
                <a:gd name="connsiteX4" fmla="*/ 2209774 w 2270063"/>
                <a:gd name="connsiteY4" fmla="*/ 676861 h 972354"/>
                <a:gd name="connsiteX5" fmla="*/ 2171060 w 2270063"/>
                <a:gd name="connsiteY5" fmla="*/ 676861 h 972354"/>
                <a:gd name="connsiteX6" fmla="*/ 2171060 w 2270063"/>
                <a:gd name="connsiteY6" fmla="*/ 676481 h 972354"/>
                <a:gd name="connsiteX7" fmla="*/ 1998055 w 2270063"/>
                <a:gd name="connsiteY7" fmla="*/ 676481 h 972354"/>
                <a:gd name="connsiteX8" fmla="*/ 1998087 w 2270063"/>
                <a:gd name="connsiteY8" fmla="*/ 680184 h 972354"/>
                <a:gd name="connsiteX9" fmla="*/ 1998886 w 2270063"/>
                <a:gd name="connsiteY9" fmla="*/ 773449 h 972354"/>
                <a:gd name="connsiteX10" fmla="*/ 2007497 w 2270063"/>
                <a:gd name="connsiteY10" fmla="*/ 806397 h 972354"/>
                <a:gd name="connsiteX11" fmla="*/ 2031608 w 2270063"/>
                <a:gd name="connsiteY11" fmla="*/ 851487 h 972354"/>
                <a:gd name="connsiteX12" fmla="*/ 2045386 w 2270063"/>
                <a:gd name="connsiteY12" fmla="*/ 898310 h 972354"/>
                <a:gd name="connsiteX13" fmla="*/ 1966163 w 2270063"/>
                <a:gd name="connsiteY13" fmla="*/ 965943 h 972354"/>
                <a:gd name="connsiteX14" fmla="*/ 1888664 w 2270063"/>
                <a:gd name="connsiteY14" fmla="*/ 901778 h 972354"/>
                <a:gd name="connsiteX15" fmla="*/ 1900719 w 2270063"/>
                <a:gd name="connsiteY15" fmla="*/ 851487 h 972354"/>
                <a:gd name="connsiteX16" fmla="*/ 1928275 w 2270063"/>
                <a:gd name="connsiteY16" fmla="*/ 802930 h 972354"/>
                <a:gd name="connsiteX17" fmla="*/ 1926552 w 2270063"/>
                <a:gd name="connsiteY17" fmla="*/ 802930 h 972354"/>
                <a:gd name="connsiteX18" fmla="*/ 1935163 w 2270063"/>
                <a:gd name="connsiteY18" fmla="*/ 773449 h 972354"/>
                <a:gd name="connsiteX19" fmla="*/ 1935163 w 2270063"/>
                <a:gd name="connsiteY19" fmla="*/ 683166 h 972354"/>
                <a:gd name="connsiteX20" fmla="*/ 1935163 w 2270063"/>
                <a:gd name="connsiteY20" fmla="*/ 676481 h 972354"/>
                <a:gd name="connsiteX21" fmla="*/ 336251 w 2270063"/>
                <a:gd name="connsiteY21" fmla="*/ 676481 h 972354"/>
                <a:gd name="connsiteX22" fmla="*/ 336337 w 2270063"/>
                <a:gd name="connsiteY22" fmla="*/ 686595 h 972354"/>
                <a:gd name="connsiteX23" fmla="*/ 337136 w 2270063"/>
                <a:gd name="connsiteY23" fmla="*/ 779860 h 972354"/>
                <a:gd name="connsiteX24" fmla="*/ 345747 w 2270063"/>
                <a:gd name="connsiteY24" fmla="*/ 812808 h 972354"/>
                <a:gd name="connsiteX25" fmla="*/ 369858 w 2270063"/>
                <a:gd name="connsiteY25" fmla="*/ 857898 h 972354"/>
                <a:gd name="connsiteX26" fmla="*/ 383636 w 2270063"/>
                <a:gd name="connsiteY26" fmla="*/ 904721 h 972354"/>
                <a:gd name="connsiteX27" fmla="*/ 304413 w 2270063"/>
                <a:gd name="connsiteY27" fmla="*/ 972354 h 972354"/>
                <a:gd name="connsiteX28" fmla="*/ 226914 w 2270063"/>
                <a:gd name="connsiteY28" fmla="*/ 908189 h 972354"/>
                <a:gd name="connsiteX29" fmla="*/ 238969 w 2270063"/>
                <a:gd name="connsiteY29" fmla="*/ 857898 h 972354"/>
                <a:gd name="connsiteX30" fmla="*/ 266525 w 2270063"/>
                <a:gd name="connsiteY30" fmla="*/ 809341 h 972354"/>
                <a:gd name="connsiteX31" fmla="*/ 264802 w 2270063"/>
                <a:gd name="connsiteY31" fmla="*/ 809341 h 972354"/>
                <a:gd name="connsiteX32" fmla="*/ 273413 w 2270063"/>
                <a:gd name="connsiteY32" fmla="*/ 779860 h 972354"/>
                <a:gd name="connsiteX33" fmla="*/ 273413 w 2270063"/>
                <a:gd name="connsiteY33" fmla="*/ 689577 h 972354"/>
                <a:gd name="connsiteX34" fmla="*/ 273413 w 2270063"/>
                <a:gd name="connsiteY34" fmla="*/ 676481 h 972354"/>
                <a:gd name="connsiteX35" fmla="*/ 13253 w 2270063"/>
                <a:gd name="connsiteY35" fmla="*/ 676481 h 972354"/>
                <a:gd name="connsiteX36" fmla="*/ 13253 w 2270063"/>
                <a:gd name="connsiteY36" fmla="*/ 676861 h 972354"/>
                <a:gd name="connsiteX37" fmla="*/ 0 w 2270063"/>
                <a:gd name="connsiteY37" fmla="*/ 676861 h 972354"/>
                <a:gd name="connsiteX38" fmla="*/ 96949 w 2270063"/>
                <a:gd name="connsiteY38" fmla="*/ 579905 h 972354"/>
                <a:gd name="connsiteX39" fmla="*/ 682299 w 2270063"/>
                <a:gd name="connsiteY39" fmla="*/ 0 h 97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70063" h="972354">
                  <a:moveTo>
                    <a:pt x="682299" y="0"/>
                  </a:moveTo>
                  <a:cubicBezTo>
                    <a:pt x="682299" y="0"/>
                    <a:pt x="682299" y="0"/>
                    <a:pt x="1589593" y="0"/>
                  </a:cubicBezTo>
                  <a:cubicBezTo>
                    <a:pt x="1783490" y="197570"/>
                    <a:pt x="2026777" y="440874"/>
                    <a:pt x="2173114" y="579905"/>
                  </a:cubicBezTo>
                  <a:cubicBezTo>
                    <a:pt x="2204211" y="609175"/>
                    <a:pt x="2237137" y="640274"/>
                    <a:pt x="2270063" y="676861"/>
                  </a:cubicBezTo>
                  <a:cubicBezTo>
                    <a:pt x="2270063" y="676861"/>
                    <a:pt x="2270063" y="676861"/>
                    <a:pt x="2209774" y="676861"/>
                  </a:cubicBezTo>
                  <a:lnTo>
                    <a:pt x="2171060" y="676861"/>
                  </a:lnTo>
                  <a:lnTo>
                    <a:pt x="2171060" y="676481"/>
                  </a:lnTo>
                  <a:lnTo>
                    <a:pt x="1998055" y="676481"/>
                  </a:lnTo>
                  <a:lnTo>
                    <a:pt x="1998087" y="680184"/>
                  </a:lnTo>
                  <a:cubicBezTo>
                    <a:pt x="1998301" y="705084"/>
                    <a:pt x="1998563" y="735730"/>
                    <a:pt x="1998886" y="773449"/>
                  </a:cubicBezTo>
                  <a:cubicBezTo>
                    <a:pt x="1998886" y="773449"/>
                    <a:pt x="1998886" y="773449"/>
                    <a:pt x="2007497" y="806397"/>
                  </a:cubicBezTo>
                  <a:cubicBezTo>
                    <a:pt x="2014386" y="825474"/>
                    <a:pt x="2019552" y="834145"/>
                    <a:pt x="2031608" y="851487"/>
                  </a:cubicBezTo>
                  <a:cubicBezTo>
                    <a:pt x="2041941" y="865360"/>
                    <a:pt x="2045386" y="880968"/>
                    <a:pt x="2045386" y="898310"/>
                  </a:cubicBezTo>
                  <a:cubicBezTo>
                    <a:pt x="2045386" y="934728"/>
                    <a:pt x="2009218" y="965943"/>
                    <a:pt x="1966163" y="965943"/>
                  </a:cubicBezTo>
                  <a:cubicBezTo>
                    <a:pt x="1924830" y="965943"/>
                    <a:pt x="1892107" y="938196"/>
                    <a:pt x="1888664" y="901778"/>
                  </a:cubicBezTo>
                  <a:cubicBezTo>
                    <a:pt x="1886941" y="882702"/>
                    <a:pt x="1890385" y="867095"/>
                    <a:pt x="1900719" y="851487"/>
                  </a:cubicBezTo>
                  <a:cubicBezTo>
                    <a:pt x="1914496" y="834145"/>
                    <a:pt x="1919663" y="823740"/>
                    <a:pt x="1928275" y="802930"/>
                  </a:cubicBezTo>
                  <a:cubicBezTo>
                    <a:pt x="1928275" y="802930"/>
                    <a:pt x="1928275" y="802930"/>
                    <a:pt x="1926552" y="802930"/>
                  </a:cubicBezTo>
                  <a:lnTo>
                    <a:pt x="1935163" y="773449"/>
                  </a:lnTo>
                  <a:cubicBezTo>
                    <a:pt x="1935163" y="773449"/>
                    <a:pt x="1935163" y="773449"/>
                    <a:pt x="1935163" y="683166"/>
                  </a:cubicBezTo>
                  <a:lnTo>
                    <a:pt x="1935163" y="676481"/>
                  </a:lnTo>
                  <a:lnTo>
                    <a:pt x="336251" y="676481"/>
                  </a:lnTo>
                  <a:lnTo>
                    <a:pt x="336337" y="686595"/>
                  </a:lnTo>
                  <a:cubicBezTo>
                    <a:pt x="336551" y="711495"/>
                    <a:pt x="336813" y="742141"/>
                    <a:pt x="337136" y="779860"/>
                  </a:cubicBezTo>
                  <a:cubicBezTo>
                    <a:pt x="337136" y="779860"/>
                    <a:pt x="337136" y="779860"/>
                    <a:pt x="345747" y="812808"/>
                  </a:cubicBezTo>
                  <a:cubicBezTo>
                    <a:pt x="352636" y="831885"/>
                    <a:pt x="357802" y="840556"/>
                    <a:pt x="369858" y="857898"/>
                  </a:cubicBezTo>
                  <a:cubicBezTo>
                    <a:pt x="380191" y="871771"/>
                    <a:pt x="383636" y="887379"/>
                    <a:pt x="383636" y="904721"/>
                  </a:cubicBezTo>
                  <a:cubicBezTo>
                    <a:pt x="383636" y="941139"/>
                    <a:pt x="347468" y="972354"/>
                    <a:pt x="304413" y="972354"/>
                  </a:cubicBezTo>
                  <a:cubicBezTo>
                    <a:pt x="263080" y="972354"/>
                    <a:pt x="230357" y="944607"/>
                    <a:pt x="226914" y="908189"/>
                  </a:cubicBezTo>
                  <a:cubicBezTo>
                    <a:pt x="225191" y="889113"/>
                    <a:pt x="228635" y="873506"/>
                    <a:pt x="238969" y="857898"/>
                  </a:cubicBezTo>
                  <a:cubicBezTo>
                    <a:pt x="252746" y="840556"/>
                    <a:pt x="257913" y="830151"/>
                    <a:pt x="266525" y="809341"/>
                  </a:cubicBezTo>
                  <a:cubicBezTo>
                    <a:pt x="266525" y="809341"/>
                    <a:pt x="266525" y="809341"/>
                    <a:pt x="264802" y="809341"/>
                  </a:cubicBezTo>
                  <a:lnTo>
                    <a:pt x="273413" y="779860"/>
                  </a:lnTo>
                  <a:cubicBezTo>
                    <a:pt x="273413" y="779860"/>
                    <a:pt x="273413" y="779860"/>
                    <a:pt x="273413" y="689577"/>
                  </a:cubicBezTo>
                  <a:lnTo>
                    <a:pt x="273413" y="676481"/>
                  </a:lnTo>
                  <a:lnTo>
                    <a:pt x="13253" y="676481"/>
                  </a:lnTo>
                  <a:lnTo>
                    <a:pt x="13253" y="676861"/>
                  </a:lnTo>
                  <a:lnTo>
                    <a:pt x="0" y="676861"/>
                  </a:lnTo>
                  <a:cubicBezTo>
                    <a:pt x="32926" y="640274"/>
                    <a:pt x="65852" y="609175"/>
                    <a:pt x="96949" y="579905"/>
                  </a:cubicBezTo>
                  <a:cubicBezTo>
                    <a:pt x="243287" y="440874"/>
                    <a:pt x="486573" y="197570"/>
                    <a:pt x="682299" y="0"/>
                  </a:cubicBezTo>
                  <a:close/>
                </a:path>
              </a:pathLst>
            </a:custGeom>
            <a:solidFill>
              <a:srgbClr val="0098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6387010" y="4207101"/>
            <a:ext cx="3619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44605" y="3976269"/>
            <a:ext cx="2946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ASURANSI KEMATIAN</a:t>
            </a:r>
            <a:endParaRPr lang="en-AU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2971800" y="5106056"/>
            <a:ext cx="3219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PENSIUN YATIM/PIATU*</a:t>
            </a:r>
            <a:endParaRPr lang="en-AU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387010" y="5267659"/>
            <a:ext cx="338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822367" y="6235843"/>
            <a:ext cx="6370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*</a:t>
            </a:r>
            <a:r>
              <a:rPr lang="en-AU" sz="2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Jika</a:t>
            </a:r>
            <a:r>
              <a:rPr lang="en-A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AU" sz="2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Masih</a:t>
            </a:r>
            <a:r>
              <a:rPr lang="en-A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Ada </a:t>
            </a:r>
            <a:r>
              <a:rPr lang="en-AU" sz="2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Yatim</a:t>
            </a:r>
            <a:r>
              <a:rPr lang="en-A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/</a:t>
            </a:r>
            <a:r>
              <a:rPr lang="en-AU" sz="2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Piatu</a:t>
            </a:r>
            <a:r>
              <a:rPr lang="en-A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yang </a:t>
            </a:r>
            <a:r>
              <a:rPr lang="en-AU" sz="2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Berhak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945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768828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テキスト ボックス 16"/>
          <p:cNvSpPr txBox="1"/>
          <p:nvPr/>
        </p:nvSpPr>
        <p:spPr>
          <a:xfrm>
            <a:off x="2078753" y="762491"/>
            <a:ext cx="8034494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KEWAJIBAN </a:t>
            </a:r>
            <a:r>
              <a:rPr kumimoji="1" lang="en-US" altLang="ja-JP" sz="2800" b="1" dirty="0" smtClean="0">
                <a:ln w="6350">
                  <a:noFill/>
                </a:ln>
                <a:solidFill>
                  <a:srgbClr val="D6B713"/>
                </a:solidFill>
                <a:latin typeface="Open Sans"/>
              </a:rPr>
              <a:t>PENERIMA PENSIUN</a:t>
            </a:r>
            <a:endParaRPr kumimoji="1" lang="ja-JP" altLang="en-US" sz="2800" b="1" dirty="0">
              <a:ln w="6350">
                <a:noFill/>
              </a:ln>
              <a:solidFill>
                <a:srgbClr val="D6B713"/>
              </a:solidFill>
              <a:latin typeface="Open San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" y="1771650"/>
            <a:ext cx="12192002" cy="4383200"/>
          </a:xfrm>
          <a:prstGeom prst="rect">
            <a:avLst/>
          </a:prstGeom>
          <a:solidFill>
            <a:srgbClr val="00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/>
          <p:cNvSpPr/>
          <p:nvPr/>
        </p:nvSpPr>
        <p:spPr>
          <a:xfrm>
            <a:off x="984405" y="1978499"/>
            <a:ext cx="7239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MEMBAYAR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IURAN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SEBESAR 8% DARI PENGHASILAN*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4405" y="2395626"/>
            <a:ext cx="802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MENYAMPAIKAN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DATA KEPESERTAAN 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DAN KELUARGANYA*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84405" y="2857810"/>
            <a:ext cx="77546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MENYAMPAIKAN DATA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MUTASI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, APABILA: </a:t>
            </a:r>
          </a:p>
          <a:p>
            <a:pPr marL="914400" lvl="1" indent="-457200">
              <a:buAutoNum type="alphaUcParenR"/>
            </a:pP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ISTRI/SUAMI MD ATAU CERAI/MENIKAH LAGI</a:t>
            </a:r>
          </a:p>
          <a:p>
            <a:pPr marL="914400" lvl="1" indent="-457200">
              <a:buAutoNum type="alphaUcParenR"/>
            </a:pP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ANAK TERTUNJANG MD/BEKERJA/MENIKAH</a:t>
            </a:r>
          </a:p>
          <a:p>
            <a:pPr marL="914400" lvl="1" indent="-457200">
              <a:buAutoNum type="alphaUcParenR"/>
            </a:pP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PINDAH KANTOR BAYAR PENSIUN/TEMPAT TINGGAL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4405" y="4552121"/>
            <a:ext cx="8769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4. MENYAMPAIKAN DATA KEPESERTAAN DAN KELUARGANYA (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SPTB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4405" y="5017672"/>
            <a:ext cx="8021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MELAKUKAN PEREKAMAN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DATA BIOMETRIK 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(ENROLMENT) 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84405" y="5430913"/>
            <a:ext cx="5043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6. MELAKUKAN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OTENTIKASI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BERKALA 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65046" y="6402100"/>
            <a:ext cx="4273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 smtClean="0">
                <a:latin typeface="Calibri" panose="020F0502020204030204" pitchFamily="34" charset="0"/>
              </a:rPr>
              <a:t>*) </a:t>
            </a:r>
            <a:r>
              <a:rPr lang="en-AU" sz="2000" dirty="0" err="1" smtClean="0">
                <a:latin typeface="Calibri" panose="020F0502020204030204" pitchFamily="34" charset="0"/>
              </a:rPr>
              <a:t>Pada</a:t>
            </a:r>
            <a:r>
              <a:rPr lang="en-AU" sz="2000" dirty="0" smtClean="0">
                <a:latin typeface="Calibri" panose="020F0502020204030204" pitchFamily="34" charset="0"/>
              </a:rPr>
              <a:t> </a:t>
            </a:r>
            <a:r>
              <a:rPr lang="en-AU" sz="2000" dirty="0" err="1" smtClean="0">
                <a:latin typeface="Calibri" panose="020F0502020204030204" pitchFamily="34" charset="0"/>
              </a:rPr>
              <a:t>Waktu</a:t>
            </a:r>
            <a:r>
              <a:rPr lang="en-AU" sz="2000" dirty="0" smtClean="0">
                <a:latin typeface="Calibri" panose="020F0502020204030204" pitchFamily="34" charset="0"/>
              </a:rPr>
              <a:t> </a:t>
            </a:r>
            <a:r>
              <a:rPr lang="en-AU" sz="2000" dirty="0" err="1" smtClean="0">
                <a:latin typeface="Calibri" panose="020F0502020204030204" pitchFamily="34" charset="0"/>
              </a:rPr>
              <a:t>Masih</a:t>
            </a:r>
            <a:r>
              <a:rPr lang="en-AU" sz="2000" dirty="0" smtClean="0">
                <a:latin typeface="Calibri" panose="020F0502020204030204" pitchFamily="34" charset="0"/>
              </a:rPr>
              <a:t> </a:t>
            </a:r>
            <a:r>
              <a:rPr lang="en-AU" sz="2000" dirty="0" err="1" smtClean="0">
                <a:latin typeface="Calibri" panose="020F0502020204030204" pitchFamily="34" charset="0"/>
              </a:rPr>
              <a:t>Aktif</a:t>
            </a:r>
            <a:r>
              <a:rPr lang="en-AU" sz="2000" dirty="0" smtClean="0">
                <a:latin typeface="Calibri" panose="020F0502020204030204" pitchFamily="34" charset="0"/>
              </a:rPr>
              <a:t> </a:t>
            </a:r>
            <a:r>
              <a:rPr lang="en-AU" sz="2000" dirty="0" err="1" smtClean="0">
                <a:latin typeface="Calibri" panose="020F0502020204030204" pitchFamily="34" charset="0"/>
              </a:rPr>
              <a:t>Sebagai</a:t>
            </a:r>
            <a:r>
              <a:rPr lang="en-AU" sz="2000" dirty="0" smtClean="0">
                <a:latin typeface="Calibri" panose="020F0502020204030204" pitchFamily="34" charset="0"/>
              </a:rPr>
              <a:t> PNS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034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8634025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Rectangle 11"/>
          <p:cNvSpPr/>
          <p:nvPr/>
        </p:nvSpPr>
        <p:spPr>
          <a:xfrm rot="16200000">
            <a:off x="-764152" y="380693"/>
            <a:ext cx="7757656" cy="6229348"/>
          </a:xfrm>
          <a:prstGeom prst="rect">
            <a:avLst/>
          </a:prstGeom>
          <a:solidFill>
            <a:srgbClr val="00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テキスト ボックス 16"/>
          <p:cNvSpPr txBox="1"/>
          <p:nvPr/>
        </p:nvSpPr>
        <p:spPr>
          <a:xfrm>
            <a:off x="5249309" y="1084282"/>
            <a:ext cx="8034494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BERAKHIRNYA </a:t>
            </a:r>
          </a:p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D6B713"/>
                </a:solidFill>
                <a:latin typeface="Open Sans"/>
              </a:rPr>
              <a:t>HAK PENSIUN</a:t>
            </a:r>
            <a:endParaRPr kumimoji="1" lang="ja-JP" altLang="en-US" sz="2800" b="1" dirty="0">
              <a:ln w="6350">
                <a:noFill/>
              </a:ln>
              <a:solidFill>
                <a:srgbClr val="D6B713"/>
              </a:solidFill>
              <a:latin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70" y="2838138"/>
            <a:ext cx="2865125" cy="30549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180" y="1068940"/>
            <a:ext cx="3615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PENERIMA PENSIUN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MD</a:t>
            </a:r>
            <a:endParaRPr lang="en-AU" sz="2400" b="1" dirty="0">
              <a:solidFill>
                <a:srgbClr val="DDBD1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180" y="1468022"/>
            <a:ext cx="55731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TANPA SEIZIN PEMERINTAH MENJADI</a:t>
            </a:r>
          </a:p>
          <a:p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ANGGOTA TENTARA/PEGAWAI NEGARA</a:t>
            </a:r>
          </a:p>
          <a:p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ASING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/WNA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180" y="2522616"/>
            <a:ext cx="6135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TERLIBAT SUATU GERAKAN YANG </a:t>
            </a:r>
          </a:p>
          <a:p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BERTENTANGAN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DENGAN HALUAN NEGARA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180" y="3199971"/>
            <a:ext cx="61150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4. TERBUKTI BAHWA DATA-DATA YANG </a:t>
            </a:r>
          </a:p>
          <a:p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DIAJUKAN UNTUK PENETAPAN PEMBERIAN </a:t>
            </a:r>
          </a:p>
          <a:p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PENSIUN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TIDAK BENAR 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(PALSU)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180" y="4289002"/>
            <a:ext cx="49501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5. PENERIMA PENSIUN JANDA/DUDA</a:t>
            </a:r>
          </a:p>
          <a:p>
            <a:r>
              <a:rPr lang="en-A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</a:t>
            </a:r>
            <a:r>
              <a:rPr lang="en-AU" sz="2400" b="1" dirty="0" smtClean="0">
                <a:solidFill>
                  <a:srgbClr val="DDBD14"/>
                </a:solidFill>
                <a:latin typeface="Calibri" panose="020F0502020204030204" pitchFamily="34" charset="0"/>
              </a:rPr>
              <a:t>MENIKAH LAGI</a:t>
            </a:r>
          </a:p>
          <a:p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(</a:t>
            </a:r>
            <a:r>
              <a:rPr lang="en-AU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Dapat</a:t>
            </a:r>
            <a:r>
              <a:rPr lang="en-A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Dibayarkan</a:t>
            </a:r>
            <a:r>
              <a:rPr lang="en-A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Kembali</a:t>
            </a:r>
            <a:r>
              <a:rPr lang="en-A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setelah</a:t>
            </a:r>
            <a:r>
              <a:rPr lang="en-A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A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</a:t>
            </a:r>
            <a:r>
              <a:rPr lang="en-AU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pernikannya</a:t>
            </a:r>
            <a:r>
              <a:rPr lang="en-A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terputus</a:t>
            </a:r>
            <a:r>
              <a:rPr lang="en-A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AU" sz="2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78967" y="5983285"/>
            <a:ext cx="4341530" cy="400110"/>
            <a:chOff x="7682769" y="6327673"/>
            <a:chExt cx="4341530" cy="400110"/>
          </a:xfrm>
        </p:grpSpPr>
        <p:sp>
          <p:nvSpPr>
            <p:cNvPr id="2" name="Rounded Rectangle 1"/>
            <p:cNvSpPr/>
            <p:nvPr/>
          </p:nvSpPr>
          <p:spPr>
            <a:xfrm>
              <a:off x="7682769" y="6346783"/>
              <a:ext cx="4341530" cy="381000"/>
            </a:xfrm>
            <a:prstGeom prst="round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39219" y="6327673"/>
              <a:ext cx="38947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20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Undang-Undang</a:t>
              </a:r>
              <a:r>
                <a:rPr lang="en-AU" sz="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No. 11 </a:t>
              </a:r>
              <a:r>
                <a:rPr lang="en-AU" sz="20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Tahun</a:t>
              </a:r>
              <a:r>
                <a:rPr lang="en-AU" sz="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1969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514" y="290924"/>
            <a:ext cx="9142857" cy="6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43" y="290924"/>
            <a:ext cx="9142857" cy="6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90" y="146905"/>
            <a:ext cx="8761905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16"/>
          <p:cNvSpPr txBox="1"/>
          <p:nvPr/>
        </p:nvSpPr>
        <p:spPr>
          <a:xfrm>
            <a:off x="1282338" y="1304828"/>
            <a:ext cx="4195535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56">
              <a:lnSpc>
                <a:spcPct val="120000"/>
              </a:lnSpc>
            </a:pPr>
            <a:r>
              <a:rPr kumimoji="1" lang="en-US" altLang="ja-JP" sz="2000" b="1" dirty="0" smtClean="0">
                <a:ln w="6350">
                  <a:noFill/>
                </a:ln>
                <a:latin typeface="Open Sans"/>
              </a:rPr>
              <a:t>PROGRAM YANG DIKELOLA</a:t>
            </a:r>
            <a:endParaRPr kumimoji="1" lang="ja-JP" altLang="en-US" sz="2000" b="1" dirty="0">
              <a:ln w="6350">
                <a:noFill/>
              </a:ln>
              <a:latin typeface="Open San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210087" y="961211"/>
            <a:ext cx="900000" cy="900000"/>
            <a:chOff x="6862571" y="961211"/>
            <a:chExt cx="900000" cy="900000"/>
          </a:xfrm>
        </p:grpSpPr>
        <p:grpSp>
          <p:nvGrpSpPr>
            <p:cNvPr id="40" name="Group 39"/>
            <p:cNvGrpSpPr/>
            <p:nvPr/>
          </p:nvGrpSpPr>
          <p:grpSpPr>
            <a:xfrm>
              <a:off x="6862571" y="961211"/>
              <a:ext cx="900000" cy="900000"/>
              <a:chOff x="9489058" y="1665962"/>
              <a:chExt cx="1260000" cy="12600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489058" y="1665962"/>
                <a:ext cx="1260000" cy="1260000"/>
              </a:xfrm>
              <a:prstGeom prst="ellipse">
                <a:avLst/>
              </a:prstGeom>
              <a:solidFill>
                <a:srgbClr val="16A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561058" y="1737962"/>
                <a:ext cx="1116000" cy="11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233" y="1123873"/>
              <a:ext cx="574675" cy="57467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60" y="2763869"/>
            <a:ext cx="3003870" cy="1614684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29116" y="1411211"/>
            <a:ext cx="1574474" cy="4320001"/>
            <a:chOff x="5181600" y="1411211"/>
            <a:chExt cx="1574474" cy="432000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181600" y="3571211"/>
              <a:ext cx="792000" cy="0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3813600" y="3571212"/>
              <a:ext cx="4320000" cy="0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964074" y="1411211"/>
              <a:ext cx="792000" cy="0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64074" y="2876756"/>
              <a:ext cx="792000" cy="0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64074" y="4242093"/>
              <a:ext cx="792000" cy="0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964074" y="5731212"/>
              <a:ext cx="792000" cy="0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210086" y="2426756"/>
            <a:ext cx="900000" cy="900000"/>
            <a:chOff x="8554831" y="2132786"/>
            <a:chExt cx="900000" cy="900000"/>
          </a:xfrm>
        </p:grpSpPr>
        <p:grpSp>
          <p:nvGrpSpPr>
            <p:cNvPr id="59" name="Group 58"/>
            <p:cNvGrpSpPr/>
            <p:nvPr/>
          </p:nvGrpSpPr>
          <p:grpSpPr>
            <a:xfrm>
              <a:off x="8554831" y="2132786"/>
              <a:ext cx="900000" cy="900000"/>
              <a:chOff x="9489058" y="1665962"/>
              <a:chExt cx="1260000" cy="12600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9489058" y="1665962"/>
                <a:ext cx="1260000" cy="1260000"/>
              </a:xfrm>
              <a:prstGeom prst="ellipse">
                <a:avLst/>
              </a:prstGeom>
              <a:solidFill>
                <a:srgbClr val="16A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561058" y="1737962"/>
                <a:ext cx="1116000" cy="11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331" y="2266950"/>
              <a:ext cx="635000" cy="63500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7210086" y="3790997"/>
            <a:ext cx="900000" cy="900000"/>
            <a:chOff x="8095044" y="3748092"/>
            <a:chExt cx="900000" cy="900000"/>
          </a:xfrm>
        </p:grpSpPr>
        <p:grpSp>
          <p:nvGrpSpPr>
            <p:cNvPr id="62" name="Group 61"/>
            <p:cNvGrpSpPr/>
            <p:nvPr/>
          </p:nvGrpSpPr>
          <p:grpSpPr>
            <a:xfrm>
              <a:off x="8095044" y="3748092"/>
              <a:ext cx="900000" cy="900000"/>
              <a:chOff x="9489058" y="1665962"/>
              <a:chExt cx="1260000" cy="12600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9489058" y="1665962"/>
                <a:ext cx="1260000" cy="1260000"/>
              </a:xfrm>
              <a:prstGeom prst="ellipse">
                <a:avLst/>
              </a:prstGeom>
              <a:solidFill>
                <a:srgbClr val="16A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561058" y="1737962"/>
                <a:ext cx="1116000" cy="11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183" y="3844179"/>
              <a:ext cx="707825" cy="707825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7210086" y="5281212"/>
            <a:ext cx="900000" cy="900000"/>
            <a:chOff x="9157231" y="4692539"/>
            <a:chExt cx="900000" cy="900000"/>
          </a:xfrm>
        </p:grpSpPr>
        <p:grpSp>
          <p:nvGrpSpPr>
            <p:cNvPr id="65" name="Group 64"/>
            <p:cNvGrpSpPr/>
            <p:nvPr/>
          </p:nvGrpSpPr>
          <p:grpSpPr>
            <a:xfrm>
              <a:off x="9157231" y="4692539"/>
              <a:ext cx="900000" cy="900000"/>
              <a:chOff x="9489058" y="1665962"/>
              <a:chExt cx="1260000" cy="12600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9489058" y="1665962"/>
                <a:ext cx="1260000" cy="1260000"/>
              </a:xfrm>
              <a:prstGeom prst="ellipse">
                <a:avLst/>
              </a:prstGeom>
              <a:solidFill>
                <a:srgbClr val="16A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561058" y="1737962"/>
                <a:ext cx="1116000" cy="11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646" y="4855954"/>
              <a:ext cx="573169" cy="573169"/>
            </a:xfrm>
            <a:prstGeom prst="rect">
              <a:avLst/>
            </a:prstGeom>
          </p:spPr>
        </p:pic>
      </p:grpSp>
      <p:sp>
        <p:nvSpPr>
          <p:cNvPr id="70" name="テキスト ボックス 16"/>
          <p:cNvSpPr txBox="1"/>
          <p:nvPr/>
        </p:nvSpPr>
        <p:spPr>
          <a:xfrm>
            <a:off x="8169892" y="1193878"/>
            <a:ext cx="250346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56">
              <a:lnSpc>
                <a:spcPct val="120000"/>
              </a:lnSpc>
            </a:pPr>
            <a:r>
              <a:rPr kumimoji="1" lang="en-US" altLang="ja-JP" sz="2000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Tabungan </a:t>
            </a:r>
            <a:r>
              <a:rPr kumimoji="1" lang="en-US" altLang="ja-JP" sz="2000" dirty="0" err="1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Hari</a:t>
            </a:r>
            <a:r>
              <a:rPr kumimoji="1" lang="en-US" altLang="ja-JP" sz="2000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 </a:t>
            </a:r>
            <a:r>
              <a:rPr kumimoji="1" lang="en-US" altLang="ja-JP" sz="2000" dirty="0" err="1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Tua</a:t>
            </a:r>
            <a:endParaRPr kumimoji="1" lang="ja-JP" altLang="en-US" sz="2000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sp>
        <p:nvSpPr>
          <p:cNvPr id="71" name="テキスト ボックス 16"/>
          <p:cNvSpPr txBox="1"/>
          <p:nvPr/>
        </p:nvSpPr>
        <p:spPr>
          <a:xfrm>
            <a:off x="8216582" y="2656792"/>
            <a:ext cx="250346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56">
              <a:lnSpc>
                <a:spcPct val="120000"/>
              </a:lnSpc>
            </a:pPr>
            <a:r>
              <a:rPr kumimoji="1" lang="en-US" altLang="ja-JP" sz="2000" dirty="0" err="1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Pensiun</a:t>
            </a:r>
            <a:endParaRPr kumimoji="1" lang="ja-JP" altLang="en-US" sz="2000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sp>
        <p:nvSpPr>
          <p:cNvPr id="72" name="テキスト ボックス 16"/>
          <p:cNvSpPr txBox="1"/>
          <p:nvPr/>
        </p:nvSpPr>
        <p:spPr>
          <a:xfrm>
            <a:off x="8216582" y="4024764"/>
            <a:ext cx="328538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56">
              <a:lnSpc>
                <a:spcPct val="120000"/>
              </a:lnSpc>
            </a:pPr>
            <a:r>
              <a:rPr kumimoji="1" lang="en-US" altLang="ja-JP" sz="2000" dirty="0" err="1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Jaminan</a:t>
            </a:r>
            <a:r>
              <a:rPr kumimoji="1" lang="en-US" altLang="ja-JP" sz="2000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 </a:t>
            </a:r>
            <a:r>
              <a:rPr kumimoji="1" lang="en-US" altLang="ja-JP" sz="2000" dirty="0" err="1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Kecelakaan</a:t>
            </a:r>
            <a:r>
              <a:rPr kumimoji="1" lang="en-US" altLang="ja-JP" sz="2000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 </a:t>
            </a:r>
            <a:r>
              <a:rPr kumimoji="1" lang="en-US" altLang="ja-JP" sz="2000" dirty="0" err="1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Kerja</a:t>
            </a:r>
            <a:endParaRPr kumimoji="1" lang="ja-JP" altLang="en-US" sz="2000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sp>
        <p:nvSpPr>
          <p:cNvPr id="73" name="テキスト ボックス 16"/>
          <p:cNvSpPr txBox="1"/>
          <p:nvPr/>
        </p:nvSpPr>
        <p:spPr>
          <a:xfrm>
            <a:off x="8216582" y="5513078"/>
            <a:ext cx="328538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56">
              <a:lnSpc>
                <a:spcPct val="120000"/>
              </a:lnSpc>
            </a:pPr>
            <a:r>
              <a:rPr kumimoji="1" lang="en-US" altLang="ja-JP" sz="2000" dirty="0" err="1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Jaminan</a:t>
            </a:r>
            <a:r>
              <a:rPr kumimoji="1" lang="en-US" altLang="ja-JP" sz="2000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 </a:t>
            </a:r>
            <a:r>
              <a:rPr kumimoji="1" lang="en-US" altLang="ja-JP" sz="2000" dirty="0" err="1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Kematian</a:t>
            </a:r>
            <a:endParaRPr kumimoji="1" lang="ja-JP" altLang="en-US" sz="2000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sp>
        <p:nvSpPr>
          <p:cNvPr id="76" name="テキスト ボックス 16"/>
          <p:cNvSpPr txBox="1"/>
          <p:nvPr/>
        </p:nvSpPr>
        <p:spPr>
          <a:xfrm>
            <a:off x="416712" y="4929455"/>
            <a:ext cx="543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d-ID" dirty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Didirikan pada 17 April 1963, </a:t>
            </a:r>
            <a:r>
              <a:rPr lang="id-ID" b="1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 TASPEN (PERSERO) </a:t>
            </a:r>
            <a:r>
              <a:rPr lang="id-ID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AU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BUMN</a:t>
            </a:r>
            <a:r>
              <a:rPr lang="en-AU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</a:t>
            </a:r>
            <a:r>
              <a:rPr lang="en-AU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dirty="0" err="1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dipercaya</a:t>
            </a:r>
            <a:r>
              <a:rPr lang="en-AU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AU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pemerintah untuk</a:t>
            </a:r>
            <a:r>
              <a:rPr lang="en-AU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mengelola</a:t>
            </a:r>
            <a:r>
              <a:rPr lang="en-AU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en-AU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b="1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JAMINAN </a:t>
            </a:r>
            <a:r>
              <a:rPr lang="id-ID" b="1" dirty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SOSIAL </a:t>
            </a:r>
            <a:r>
              <a:rPr lang="id-ID" dirty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 </a:t>
            </a:r>
            <a:r>
              <a:rPr lang="en-AU" b="1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APARATUR SIPIL NEGARA </a:t>
            </a:r>
            <a:r>
              <a:rPr lang="en-AU" dirty="0" smtClean="0">
                <a:solidFill>
                  <a:srgbClr val="06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Indonesia. </a:t>
            </a:r>
            <a:endParaRPr lang="id-ID" dirty="0">
              <a:solidFill>
                <a:srgbClr val="0637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38" name="Rectangle 37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4113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91" y="240544"/>
            <a:ext cx="8390476" cy="6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66875" y="428626"/>
            <a:ext cx="8858250" cy="989013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7030A0"/>
                </a:solidFill>
              </a:rPr>
              <a:t>Persyaratan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Klim</a:t>
            </a:r>
            <a:r>
              <a:rPr lang="en-US" dirty="0" smtClean="0">
                <a:solidFill>
                  <a:srgbClr val="7030A0"/>
                </a:solidFill>
              </a:rPr>
              <a:t> THT &amp; </a:t>
            </a:r>
            <a:r>
              <a:rPr lang="en-US" dirty="0" err="1" smtClean="0">
                <a:solidFill>
                  <a:srgbClr val="7030A0"/>
                </a:solidFill>
              </a:rPr>
              <a:t>Pensiun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6875" y="1600200"/>
            <a:ext cx="8858250" cy="4686300"/>
          </a:xfrm>
          <a:prstGeom prst="rect">
            <a:avLst/>
          </a:prstGeom>
        </p:spPr>
        <p:txBody>
          <a:bodyPr/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err="1" smtClean="0"/>
              <a:t>Formulir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Permintaan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Pembayaran</a:t>
            </a:r>
            <a:r>
              <a:rPr lang="en-US" altLang="en-US" dirty="0" smtClean="0"/>
              <a:t> (FPP)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Ft copy SK </a:t>
            </a:r>
            <a:r>
              <a:rPr lang="en-US" altLang="en-US" dirty="0" err="1" smtClean="0"/>
              <a:t>Pensiun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Pertimbangan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Teknis</a:t>
            </a:r>
            <a:endParaRPr lang="en-US" altLang="en-US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Ft copy KTP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Ft copy NPWP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Ft copy </a:t>
            </a:r>
            <a:r>
              <a:rPr lang="en-US" altLang="en-US" dirty="0" err="1" smtClean="0"/>
              <a:t>Rekening</a:t>
            </a:r>
            <a:endParaRPr lang="en-US" altLang="en-US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err="1" smtClean="0"/>
              <a:t>Surat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Keterangan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Penghentian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Pembayaran</a:t>
            </a:r>
            <a:r>
              <a:rPr lang="en-US" altLang="en-US" dirty="0" smtClean="0"/>
              <a:t> (SKPP)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Pas </a:t>
            </a:r>
            <a:r>
              <a:rPr lang="en-US" altLang="en-US" dirty="0" err="1" smtClean="0"/>
              <a:t>poto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Ukuran</a:t>
            </a:r>
            <a:r>
              <a:rPr lang="en-US" altLang="en-US" dirty="0" smtClean="0"/>
              <a:t> 3 x 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7283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66875" y="428626"/>
            <a:ext cx="8858250" cy="98901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7030A0"/>
                </a:solidFill>
              </a:rPr>
              <a:t>Persyaratan Klim Askem jika keluarga Peserta Meninggal Dunia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6875" y="1600200"/>
            <a:ext cx="8858250" cy="4686300"/>
          </a:xfrm>
          <a:prstGeom prst="rect">
            <a:avLst/>
          </a:prstGeom>
        </p:spPr>
        <p:txBody>
          <a:bodyPr/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err="1" smtClean="0"/>
              <a:t>Formulir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Permintaan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Pembayaran</a:t>
            </a:r>
            <a:r>
              <a:rPr lang="en-US" altLang="en-US" dirty="0" smtClean="0"/>
              <a:t> (FPP)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err="1" smtClean="0"/>
              <a:t>Asli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Kutipan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Perincian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Penerimaan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Gaji</a:t>
            </a:r>
            <a:r>
              <a:rPr lang="en-US" altLang="en-US" dirty="0" smtClean="0"/>
              <a:t>(KPPG) (</a:t>
            </a:r>
            <a:r>
              <a:rPr lang="en-US" altLang="en-US" dirty="0" err="1" smtClean="0"/>
              <a:t>bagi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Pegawai</a:t>
            </a:r>
            <a:r>
              <a:rPr lang="en-US" altLang="en-US" dirty="0" smtClean="0"/>
              <a:t> / ASN yang </a:t>
            </a:r>
            <a:r>
              <a:rPr lang="en-US" altLang="en-US" dirty="0" err="1" smtClean="0"/>
              <a:t>masih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Aktif</a:t>
            </a:r>
            <a:r>
              <a:rPr lang="en-US" altLang="en-US" dirty="0" smtClean="0"/>
              <a:t>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Ft copy </a:t>
            </a:r>
            <a:r>
              <a:rPr lang="en-US" altLang="en-US" dirty="0" err="1" smtClean="0"/>
              <a:t>surat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kematian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Legalisir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lurah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rumah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sakit</a:t>
            </a:r>
            <a:r>
              <a:rPr lang="en-US" altLang="en-US" dirty="0" smtClean="0"/>
              <a:t>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Ft copy </a:t>
            </a:r>
            <a:r>
              <a:rPr lang="en-US" altLang="en-US" dirty="0" err="1" smtClean="0"/>
              <a:t>surat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Nikah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Legalisir</a:t>
            </a:r>
            <a:r>
              <a:rPr lang="en-US" altLang="en-US" dirty="0" smtClean="0"/>
              <a:t> KUA)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Ft copy </a:t>
            </a:r>
            <a:r>
              <a:rPr lang="en-US" altLang="en-US" dirty="0" err="1" smtClean="0"/>
              <a:t>Indentitas</a:t>
            </a:r>
            <a:r>
              <a:rPr lang="en-US" altLang="en-US" dirty="0" smtClean="0"/>
              <a:t> ( KTP/SIM 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Ft copy </a:t>
            </a:r>
            <a:r>
              <a:rPr lang="en-US" altLang="en-US" dirty="0" err="1" smtClean="0"/>
              <a:t>Rekening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tabungan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pemohon</a:t>
            </a:r>
            <a:endParaRPr lang="en-US" altLang="en-US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err="1" smtClean="0"/>
              <a:t>Akte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kelahiran</a:t>
            </a:r>
            <a:r>
              <a:rPr lang="en-US" altLang="en-US" dirty="0" smtClean="0"/>
              <a:t> ( </a:t>
            </a:r>
            <a:r>
              <a:rPr lang="en-US" altLang="en-US" dirty="0" err="1" smtClean="0"/>
              <a:t>jika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meninggal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anak</a:t>
            </a:r>
            <a:r>
              <a:rPr lang="en-US" altLang="en-US" dirty="0" smtClean="0"/>
              <a:t> 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1890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66875" y="428626"/>
            <a:ext cx="8858250" cy="989013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7030A0"/>
                </a:solidFill>
              </a:rPr>
              <a:t>Persyaratan Klim UDW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6875" y="1600200"/>
            <a:ext cx="8858250" cy="4686300"/>
          </a:xfrm>
          <a:prstGeom prst="rect">
            <a:avLst/>
          </a:prstGeom>
        </p:spPr>
        <p:txBody>
          <a:bodyPr/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Formulir Permintaan Pembayaran (FPP)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Ft copy SK Pensiun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Ft copy surat kematian (Legalisir lurah/rumah sakit)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Ft copy surat Nikah (Legalisir KUA)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Ft copy Indentitas ( KTP/SIM 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Ft copy Rekening tabungan pemohon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Ft copy KARIP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1360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66875" y="428626"/>
            <a:ext cx="8858250" cy="989013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7030A0"/>
                </a:solidFill>
              </a:rPr>
              <a:t>Persyaratan Klim Janda/Duda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6875" y="1600200"/>
            <a:ext cx="8858250" cy="4686300"/>
          </a:xfrm>
          <a:prstGeom prst="rect">
            <a:avLst/>
          </a:prstGeom>
        </p:spPr>
        <p:txBody>
          <a:bodyPr/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Formulir Permintaan Pembayaran (FPP)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Asli dan Ft copy SK Pensiun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Asli dan Ft copy SKPP (KPPN/Pemda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	( Bagi PNS yang meninggal Aktif)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4.  Surat Pengesahan tanda bukti diri (SPTB) yang disahkan Lurah/Kepala Desa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5.  Ft copy Indentitas ( KTP/SIM )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6.  Ft copy Rekening tabungan pemohon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7.  Pas foto ukuran 3 x 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2604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66875" y="428626"/>
            <a:ext cx="8858250" cy="989013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7030A0"/>
                </a:solidFill>
              </a:rPr>
              <a:t>Persyaratan Klim  Yatim-Piatu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6875" y="1600200"/>
            <a:ext cx="8858250" cy="4686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(FPP)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Ft copy SK </a:t>
            </a:r>
            <a:r>
              <a:rPr lang="en-US" dirty="0" err="1" smtClean="0"/>
              <a:t>Pensiun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Ft copy SKPP (KPPN/</a:t>
            </a:r>
            <a:r>
              <a:rPr lang="en-US" dirty="0" err="1" smtClean="0"/>
              <a:t>Pemda</a:t>
            </a:r>
            <a:r>
              <a:rPr lang="en-US" dirty="0" smtClean="0"/>
              <a:t>)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dirty="0" smtClean="0"/>
              <a:t>	( </a:t>
            </a:r>
            <a:r>
              <a:rPr lang="en-US" dirty="0" err="1" smtClean="0"/>
              <a:t>Bagi</a:t>
            </a:r>
            <a:r>
              <a:rPr lang="en-US" dirty="0" smtClean="0"/>
              <a:t> PNS yang </a:t>
            </a:r>
            <a:r>
              <a:rPr lang="en-US" dirty="0" err="1" smtClean="0"/>
              <a:t>meninggal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)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dirty="0" smtClean="0"/>
              <a:t>4. 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Pengesahan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(SPTB) yang </a:t>
            </a:r>
            <a:r>
              <a:rPr lang="en-US" dirty="0" err="1" smtClean="0"/>
              <a:t>disahkan</a:t>
            </a:r>
            <a:r>
              <a:rPr lang="en-US" dirty="0" smtClean="0"/>
              <a:t> </a:t>
            </a:r>
            <a:r>
              <a:rPr lang="en-US" dirty="0" err="1" smtClean="0"/>
              <a:t>Lurah</a:t>
            </a:r>
            <a:r>
              <a:rPr lang="en-US" dirty="0" smtClean="0"/>
              <a:t>/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endParaRPr lang="en-US" dirty="0" smtClean="0"/>
          </a:p>
          <a:p>
            <a:pPr marL="514350" indent="-514350">
              <a:buFont typeface="Arial" charset="0"/>
              <a:buAutoNum type="arabicPeriod" startAt="5"/>
              <a:defRPr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Ket</a:t>
            </a:r>
            <a:r>
              <a:rPr lang="en-US" dirty="0" smtClean="0"/>
              <a:t>.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disahkan</a:t>
            </a:r>
            <a:r>
              <a:rPr lang="en-US" dirty="0" smtClean="0"/>
              <a:t> </a:t>
            </a:r>
            <a:r>
              <a:rPr lang="en-US" dirty="0" err="1" smtClean="0"/>
              <a:t>Lurah</a:t>
            </a:r>
            <a:r>
              <a:rPr lang="en-US" dirty="0" smtClean="0"/>
              <a:t>/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endParaRPr lang="en-US" dirty="0" smtClean="0"/>
          </a:p>
          <a:p>
            <a:pPr marL="514350" indent="-514350">
              <a:buFont typeface="Arial" charset="0"/>
              <a:buAutoNum type="arabicPeriod" startAt="5"/>
              <a:defRPr/>
            </a:pPr>
            <a:r>
              <a:rPr lang="en-US" dirty="0" smtClean="0"/>
              <a:t>Ft copy </a:t>
            </a:r>
            <a:r>
              <a:rPr lang="en-US" dirty="0" err="1" smtClean="0"/>
              <a:t>Indentitas</a:t>
            </a:r>
            <a:r>
              <a:rPr lang="en-US" dirty="0" smtClean="0"/>
              <a:t> ( KTP/SIM )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dirty="0" smtClean="0"/>
              <a:t>7.   Ft copy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tabungan</a:t>
            </a:r>
            <a:r>
              <a:rPr lang="en-US" dirty="0" smtClean="0"/>
              <a:t> </a:t>
            </a:r>
            <a:r>
              <a:rPr lang="en-US" dirty="0" err="1" smtClean="0"/>
              <a:t>pemohon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dirty="0" smtClean="0"/>
              <a:t>8.  Pas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3 x 4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413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647700"/>
            <a:ext cx="8801100" cy="1231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KONTAK PERSON</a:t>
            </a:r>
            <a:br>
              <a:rPr lang="en-US" altLang="en-US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en-US" altLang="en-US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KC. TASPEN SAMARINDA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4294967295"/>
          </p:nvPr>
        </p:nvSpPr>
        <p:spPr>
          <a:xfrm>
            <a:off x="1641475" y="2438400"/>
            <a:ext cx="8455025" cy="33528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000" b="1" i="1" dirty="0" smtClean="0">
                <a:solidFill>
                  <a:srgbClr val="7030A0"/>
                </a:solidFill>
              </a:rPr>
              <a:t>SUTARGO	08164530996</a:t>
            </a:r>
          </a:p>
          <a:p>
            <a:pPr marL="0" indent="0">
              <a:buFontTx/>
              <a:buNone/>
            </a:pPr>
            <a:endParaRPr lang="en-ID" altLang="en-US" sz="4000" b="1" i="1" dirty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r>
              <a:rPr lang="en-ID" altLang="en-US" sz="4000" b="1" i="1" dirty="0" smtClean="0">
                <a:solidFill>
                  <a:srgbClr val="7030A0"/>
                </a:solidFill>
              </a:rPr>
              <a:t>HERI PAMUDJI  08123336627</a:t>
            </a:r>
            <a:endParaRPr lang="en-US" altLang="en-US" sz="4000" b="1" i="1" dirty="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endParaRPr lang="en-US" altLang="en-US" sz="4000" b="1" i="1" dirty="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4000" b="1" i="1" dirty="0" smtClean="0">
                <a:solidFill>
                  <a:srgbClr val="7030A0"/>
                </a:solidFill>
              </a:rPr>
              <a:t>RYANTIO	0812 5491 503</a:t>
            </a:r>
          </a:p>
          <a:p>
            <a:pPr marL="0" indent="0">
              <a:buFontTx/>
              <a:buNone/>
            </a:pPr>
            <a:endParaRPr lang="en-US" altLang="en-US" sz="40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8" name="Rectangle 7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83442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0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4592" y="403859"/>
            <a:ext cx="5473192" cy="3195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5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5" y="390977"/>
            <a:ext cx="877278" cy="471567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 rot="2280000">
            <a:off x="819944" y="4312458"/>
            <a:ext cx="11941829" cy="7771091"/>
          </a:xfrm>
          <a:prstGeom prst="rect">
            <a:avLst/>
          </a:prstGeom>
          <a:solidFill>
            <a:srgbClr val="00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 rot="2280000">
            <a:off x="3380552" y="-1595038"/>
            <a:ext cx="11941829" cy="7771091"/>
          </a:xfrm>
          <a:prstGeom prst="rect">
            <a:avLst/>
          </a:prstGeom>
          <a:solidFill>
            <a:srgbClr val="00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7" name="Group 36"/>
          <p:cNvGrpSpPr/>
          <p:nvPr/>
        </p:nvGrpSpPr>
        <p:grpSpPr>
          <a:xfrm>
            <a:off x="7981952" y="1592825"/>
            <a:ext cx="1835712" cy="1815291"/>
            <a:chOff x="6862572" y="961211"/>
            <a:chExt cx="900000" cy="900000"/>
          </a:xfrm>
        </p:grpSpPr>
        <p:grpSp>
          <p:nvGrpSpPr>
            <p:cNvPr id="38" name="Group 37"/>
            <p:cNvGrpSpPr/>
            <p:nvPr/>
          </p:nvGrpSpPr>
          <p:grpSpPr>
            <a:xfrm>
              <a:off x="6862572" y="961211"/>
              <a:ext cx="900000" cy="900000"/>
              <a:chOff x="9489058" y="1665962"/>
              <a:chExt cx="1260000" cy="12600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9489058" y="1665962"/>
                <a:ext cx="1260000" cy="1260000"/>
              </a:xfrm>
              <a:prstGeom prst="ellipse">
                <a:avLst/>
              </a:prstGeom>
              <a:solidFill>
                <a:srgbClr val="16A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561058" y="1737962"/>
                <a:ext cx="1116000" cy="11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233" y="1123873"/>
              <a:ext cx="574675" cy="57467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847735" y="-4446280"/>
            <a:ext cx="4927103" cy="13893240"/>
            <a:chOff x="768102" y="-4498682"/>
            <a:chExt cx="4927103" cy="13893240"/>
          </a:xfrm>
        </p:grpSpPr>
        <p:sp>
          <p:nvSpPr>
            <p:cNvPr id="56" name="Rectangle 55"/>
            <p:cNvSpPr/>
            <p:nvPr/>
          </p:nvSpPr>
          <p:spPr>
            <a:xfrm rot="2280000">
              <a:off x="5554697" y="-4498682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" name="Rectangle 56"/>
            <p:cNvSpPr/>
            <p:nvPr/>
          </p:nvSpPr>
          <p:spPr>
            <a:xfrm rot="2280000">
              <a:off x="768102" y="1623467"/>
              <a:ext cx="140508" cy="7771091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8" name="テキスト ボックス 16"/>
          <p:cNvSpPr txBox="1"/>
          <p:nvPr/>
        </p:nvSpPr>
        <p:spPr>
          <a:xfrm>
            <a:off x="6560108" y="3450764"/>
            <a:ext cx="467939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PROGRAM </a:t>
            </a:r>
          </a:p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TABUNGAN HARI TUA</a:t>
            </a:r>
            <a:endParaRPr kumimoji="1" lang="ja-JP" altLang="en-US" sz="2800" b="1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66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524000" y="623391"/>
            <a:ext cx="9144000" cy="10874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524000" y="4639766"/>
            <a:ext cx="91440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1524000" y="2725241"/>
            <a:ext cx="91440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 rot="5400000">
            <a:off x="3116263" y="3399929"/>
            <a:ext cx="5929313" cy="1588"/>
          </a:xfrm>
          <a:prstGeom prst="line">
            <a:avLst/>
          </a:prstGeom>
          <a:noFill/>
          <a:ln w="38100" cap="flat" cmpd="sng" algn="ctr">
            <a:solidFill>
              <a:srgbClr val="41A7C3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47" name="Title 1"/>
          <p:cNvSpPr txBox="1">
            <a:spLocks/>
          </p:cNvSpPr>
          <p:nvPr/>
        </p:nvSpPr>
        <p:spPr>
          <a:xfrm>
            <a:off x="1579564" y="628155"/>
            <a:ext cx="3571875" cy="928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Verdana" pitchFamily="34" charset="0"/>
                <a:cs typeface="Aharoni" pitchFamily="2" charset="-79"/>
              </a:rPr>
              <a:t>T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Verdana" pitchFamily="34" charset="0"/>
                <a:cs typeface="Aharoni" pitchFamily="2" charset="-79"/>
              </a:rPr>
              <a:t>ABUNGAN </a:t>
            </a:r>
            <a:r>
              <a:rPr kumimoji="0" lang="id-ID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Verdana" pitchFamily="34" charset="0"/>
                <a:cs typeface="Aharoni" pitchFamily="2" charset="-79"/>
              </a:rPr>
              <a:t>H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Verdana" pitchFamily="34" charset="0"/>
                <a:cs typeface="Aharoni" pitchFamily="2" charset="-79"/>
              </a:rPr>
              <a:t>ARI </a:t>
            </a:r>
            <a:r>
              <a:rPr kumimoji="0" lang="id-ID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Verdana" pitchFamily="34" charset="0"/>
                <a:cs typeface="Aharoni" pitchFamily="2" charset="-79"/>
              </a:rPr>
              <a:t>T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Verdana" pitchFamily="34" charset="0"/>
                <a:cs typeface="Aharoni" pitchFamily="2" charset="-79"/>
              </a:rPr>
              <a:t>UA</a:t>
            </a:r>
            <a:r>
              <a:rPr kumimoji="0" lang="id-ID" sz="3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Verdana" pitchFamily="34" charset="0"/>
                <a:cs typeface="Arial" pitchFamily="34" charset="0"/>
              </a:rPr>
              <a:t/>
            </a:r>
            <a:br>
              <a:rPr kumimoji="0" lang="id-ID" sz="3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Verdana" pitchFamily="34" charset="0"/>
                <a:cs typeface="Arial" pitchFamily="34" charset="0"/>
              </a:rPr>
            </a:br>
            <a:r>
              <a:rPr kumimoji="0" lang="id-ID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itchFamily="34" charset="0"/>
              </a:rPr>
              <a:t>PROGRAM TABUNGAN HARI TUA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67563" y="621805"/>
            <a:ext cx="2749550" cy="928687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id-ID" sz="3600" b="1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haroni" pitchFamily="2" charset="-79"/>
              </a:rPr>
              <a:t>PENSIUN</a:t>
            </a:r>
            <a:r>
              <a:rPr lang="id-I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id-I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anose="020B0604020202020204" pitchFamily="34" charset="0"/>
              </a:rPr>
            </a:br>
            <a:r>
              <a:rPr lang="id-ID" sz="1600" b="1" dirty="0">
                <a:solidFill>
                  <a:prstClr val="black"/>
                </a:solidFill>
                <a:ea typeface="Verdana" pitchFamily="34" charset="0"/>
                <a:cs typeface="Arial" panose="020B0604020202020204" pitchFamily="34" charset="0"/>
              </a:rPr>
              <a:t>PROGRAM PENSIUN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38750" y="2350591"/>
            <a:ext cx="1714500" cy="369888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  <a:t>KEPESERTAAN</a:t>
            </a: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1952626" y="3853955"/>
            <a:ext cx="777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600" dirty="0">
                <a:solidFill>
                  <a:prstClr val="black"/>
                </a:solidFill>
                <a:cs typeface="Arial" panose="020B0604020202020204" pitchFamily="34" charset="0"/>
              </a:rPr>
              <a:t>PNS </a:t>
            </a:r>
          </a:p>
        </p:txBody>
      </p:sp>
      <p:pic>
        <p:nvPicPr>
          <p:cNvPr id="56" name="Picture 2" descr="D:\1.CMO\Gambar\Adv_Icon PNS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898280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D:\1.CMO\Gambar\Adv_WakilRaky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2868116"/>
            <a:ext cx="102393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D:\1.CMO\Gambar\Adv_Waliko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885580"/>
            <a:ext cx="1023937" cy="102393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6"/>
          <p:cNvSpPr txBox="1">
            <a:spLocks noChangeArrowheads="1"/>
          </p:cNvSpPr>
          <p:nvPr/>
        </p:nvSpPr>
        <p:spPr bwMode="auto">
          <a:xfrm>
            <a:off x="3382963" y="3799980"/>
            <a:ext cx="857250" cy="585787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marR="0" lvl="0" indent="-182563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Pejabat </a:t>
            </a:r>
          </a:p>
          <a:p>
            <a:pPr marL="182563" marR="0" lvl="0" indent="-182563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Negara</a:t>
            </a:r>
          </a:p>
        </p:txBody>
      </p:sp>
      <p:sp>
        <p:nvSpPr>
          <p:cNvPr id="75" name="TextBox 17"/>
          <p:cNvSpPr txBox="1">
            <a:spLocks noChangeArrowheads="1"/>
          </p:cNvSpPr>
          <p:nvPr/>
        </p:nvSpPr>
        <p:spPr bwMode="auto">
          <a:xfrm>
            <a:off x="4224339" y="3830141"/>
            <a:ext cx="1285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600" dirty="0">
                <a:solidFill>
                  <a:prstClr val="black"/>
                </a:solidFill>
                <a:cs typeface="Arial" panose="020B0604020202020204" pitchFamily="34" charset="0"/>
              </a:rPr>
              <a:t>Pimpinan / </a:t>
            </a:r>
          </a:p>
          <a:p>
            <a:pPr marL="182563" indent="-1825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600" dirty="0">
                <a:solidFill>
                  <a:prstClr val="black"/>
                </a:solidFill>
                <a:cs typeface="Arial" panose="020B0604020202020204" pitchFamily="34" charset="0"/>
              </a:rPr>
              <a:t>Anggota DPR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95938" y="4854079"/>
            <a:ext cx="1071562" cy="400050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  <a:t>IURAN</a:t>
            </a:r>
          </a:p>
        </p:txBody>
      </p:sp>
      <p:pic>
        <p:nvPicPr>
          <p:cNvPr id="79" name="Picture 3" descr="D:\1.CMO\Gambar\Adv_Icon P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6" y="290145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 descr="D:\1.CMO\Gambar\Adv_TH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547192"/>
            <a:ext cx="11477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 descr="D:\1.CMO\Gambar\Adv_Pensiu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67830"/>
            <a:ext cx="11477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 descr="D:\1.CMO\Gambar\Adv_Icon ORTU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4" y="2903042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" descr="D:\1.CMO\Gambar\Adv_Icon ORTU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2903042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6167438" y="3853955"/>
            <a:ext cx="450056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id-ID" sz="1400" dirty="0">
                <a:solidFill>
                  <a:prstClr val="black"/>
                </a:solidFill>
                <a:cs typeface="Arial" panose="020B0604020202020204" pitchFamily="34" charset="0"/>
              </a:rPr>
              <a:t>Pensiun </a:t>
            </a:r>
            <a:r>
              <a:rPr lang="da-DK" sz="1400" dirty="0">
                <a:solidFill>
                  <a:prstClr val="black"/>
                </a:solidFill>
                <a:cs typeface="Arial" panose="020B0604020202020204" pitchFamily="34" charset="0"/>
              </a:rPr>
              <a:t>Pegawai Negeri Sipil Pusat dan Daerah Otonom</a:t>
            </a:r>
            <a:r>
              <a:rPr lang="id-ID" sz="1400" dirty="0">
                <a:solidFill>
                  <a:prstClr val="black"/>
                </a:solidFill>
                <a:cs typeface="Arial" panose="020B0604020202020204" pitchFamily="34" charset="0"/>
              </a:rPr>
              <a:t>,</a:t>
            </a:r>
            <a:endParaRPr lang="da-DK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>
                <a:solidFill>
                  <a:prstClr val="black"/>
                </a:solidFill>
                <a:cs typeface="Arial" panose="020B0604020202020204" pitchFamily="34" charset="0"/>
              </a:rPr>
              <a:t>Pensiun Pejabat Negara</a:t>
            </a:r>
            <a:r>
              <a:rPr lang="id-ID" sz="1400" dirty="0">
                <a:solidFill>
                  <a:prstClr val="black"/>
                </a:solidFill>
                <a:cs typeface="Arial" panose="020B0604020202020204" pitchFamily="34" charset="0"/>
              </a:rPr>
              <a:t>, Penerima Tunjangan Veteran, </a:t>
            </a: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Penerima Tunjangan Dana Kehormatan</a:t>
            </a:r>
            <a:endParaRPr lang="id-ID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5" name="TextBox 28"/>
          <p:cNvSpPr txBox="1">
            <a:spLocks noChangeArrowheads="1"/>
          </p:cNvSpPr>
          <p:nvPr/>
        </p:nvSpPr>
        <p:spPr bwMode="auto">
          <a:xfrm>
            <a:off x="5381625" y="2782391"/>
            <a:ext cx="1428750" cy="338138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Bersifat Wajib</a:t>
            </a: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7024689" y="4996954"/>
            <a:ext cx="2917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</a:t>
            </a:r>
            <a:r>
              <a:rPr lang="id-ID" sz="2400" dirty="0">
                <a:solidFill>
                  <a:prstClr val="black"/>
                </a:solidFill>
                <a:cs typeface="Arial" panose="020B0604020202020204" pitchFamily="34" charset="0"/>
              </a:rPr>
              <a:t>75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%  x  </a:t>
            </a:r>
            <a:r>
              <a:rPr 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Penghasilan</a:t>
            </a:r>
            <a:endParaRPr lang="en-US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381251" y="4996954"/>
            <a:ext cx="2917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</a:t>
            </a:r>
            <a:r>
              <a:rPr lang="id-ID" sz="2400" dirty="0">
                <a:solidFill>
                  <a:prstClr val="black"/>
                </a:solidFill>
                <a:cs typeface="Arial" panose="020B0604020202020204" pitchFamily="34" charset="0"/>
              </a:rPr>
              <a:t>25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%  x  </a:t>
            </a:r>
            <a:r>
              <a:rPr 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Penghasilan</a:t>
            </a:r>
            <a:endParaRPr lang="en-US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524000" y="5639891"/>
            <a:ext cx="91440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095501" y="1996579"/>
            <a:ext cx="31670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anose="020B0604020202020204" pitchFamily="34" charset="0"/>
              </a:rPr>
              <a:t>PP NOMOR 25 TAHUN 1981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024689" y="1996579"/>
            <a:ext cx="31702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anose="020B0604020202020204" pitchFamily="34" charset="0"/>
              </a:rPr>
              <a:t>UU NOMOR 11 TAHUN 1969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578226" y="5682754"/>
            <a:ext cx="4929188" cy="4286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IURAN DIBAYAR OLEH PESERTA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99" name="Rectangle 98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Rectangle 99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7086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39" name="Rectangle 38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1" name="テキスト ボックス 16"/>
          <p:cNvSpPr txBox="1"/>
          <p:nvPr/>
        </p:nvSpPr>
        <p:spPr>
          <a:xfrm>
            <a:off x="3756304" y="360127"/>
            <a:ext cx="4679392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MANFAAT </a:t>
            </a:r>
          </a:p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TABUNGAN HARI TUA</a:t>
            </a:r>
            <a:endParaRPr kumimoji="1" lang="ja-JP" altLang="en-US" sz="2800" b="1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05961" y="2647892"/>
            <a:ext cx="1440000" cy="1440000"/>
          </a:xfrm>
          <a:prstGeom prst="roundRect">
            <a:avLst/>
          </a:prstGeom>
          <a:noFill/>
          <a:ln w="76200">
            <a:solidFill>
              <a:srgbClr val="009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>
                <a:solidFill>
                  <a:schemeClr val="tx1"/>
                </a:solidFill>
              </a:rPr>
              <a:t>BUP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376000" y="2647892"/>
            <a:ext cx="1440000" cy="1440000"/>
          </a:xfrm>
          <a:prstGeom prst="roundRect">
            <a:avLst/>
          </a:prstGeom>
          <a:noFill/>
          <a:ln w="76200">
            <a:solidFill>
              <a:srgbClr val="009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>
                <a:solidFill>
                  <a:schemeClr val="tx1"/>
                </a:solidFill>
              </a:rPr>
              <a:t>MD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746039" y="2647892"/>
            <a:ext cx="1440000" cy="1440000"/>
          </a:xfrm>
          <a:prstGeom prst="roundRect">
            <a:avLst/>
          </a:prstGeom>
          <a:noFill/>
          <a:ln w="76200">
            <a:solidFill>
              <a:srgbClr val="009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solidFill>
                  <a:schemeClr val="tx1"/>
                </a:solidFill>
              </a:rPr>
              <a:t>BERHENTI</a:t>
            </a:r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57355" y="2353469"/>
            <a:ext cx="577211" cy="577211"/>
          </a:xfrm>
          <a:prstGeom prst="ellipse">
            <a:avLst/>
          </a:prstGeom>
          <a:solidFill>
            <a:srgbClr val="00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1</a:t>
            </a:r>
            <a:endParaRPr lang="en-AU" b="1" dirty="0"/>
          </a:p>
        </p:txBody>
      </p:sp>
      <p:sp>
        <p:nvSpPr>
          <p:cNvPr id="46" name="Oval 45"/>
          <p:cNvSpPr/>
          <p:nvPr/>
        </p:nvSpPr>
        <p:spPr>
          <a:xfrm>
            <a:off x="6527394" y="2353468"/>
            <a:ext cx="577211" cy="577211"/>
          </a:xfrm>
          <a:prstGeom prst="ellipse">
            <a:avLst/>
          </a:prstGeom>
          <a:solidFill>
            <a:srgbClr val="00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2</a:t>
            </a:r>
            <a:endParaRPr lang="en-AU" b="1" dirty="0"/>
          </a:p>
        </p:txBody>
      </p:sp>
      <p:sp>
        <p:nvSpPr>
          <p:cNvPr id="48" name="Oval 47"/>
          <p:cNvSpPr/>
          <p:nvPr/>
        </p:nvSpPr>
        <p:spPr>
          <a:xfrm>
            <a:off x="9897433" y="2353468"/>
            <a:ext cx="577211" cy="577211"/>
          </a:xfrm>
          <a:prstGeom prst="ellipse">
            <a:avLst/>
          </a:prstGeom>
          <a:solidFill>
            <a:srgbClr val="00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3</a:t>
            </a:r>
            <a:endParaRPr lang="en-AU" b="1" dirty="0"/>
          </a:p>
        </p:txBody>
      </p:sp>
      <p:sp>
        <p:nvSpPr>
          <p:cNvPr id="4" name="Rectangle 3"/>
          <p:cNvSpPr/>
          <p:nvPr/>
        </p:nvSpPr>
        <p:spPr>
          <a:xfrm>
            <a:off x="1511237" y="4269709"/>
            <a:ext cx="2429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MENCAPAI </a:t>
            </a:r>
            <a:endParaRPr lang="en-AU" alt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/>
            <a:r>
              <a:rPr lang="id-ID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BATAS </a:t>
            </a:r>
            <a:r>
              <a:rPr lang="id-ID" alt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USIA PENSIUN</a:t>
            </a:r>
            <a:endParaRPr lang="en-AU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5330408" y="4269709"/>
            <a:ext cx="1531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MENINGGAL</a:t>
            </a:r>
          </a:p>
          <a:p>
            <a:pPr algn="ctr"/>
            <a:r>
              <a:rPr lang="en-AU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DUNIA</a:t>
            </a:r>
            <a:endParaRPr lang="en-AU" sz="2000" b="1" dirty="0"/>
          </a:p>
        </p:txBody>
      </p:sp>
      <p:sp>
        <p:nvSpPr>
          <p:cNvPr id="50" name="Rectangle 49"/>
          <p:cNvSpPr/>
          <p:nvPr/>
        </p:nvSpPr>
        <p:spPr>
          <a:xfrm>
            <a:off x="7946597" y="4269709"/>
            <a:ext cx="3029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BERHENTI BUKAN KARENA</a:t>
            </a:r>
          </a:p>
          <a:p>
            <a:pPr algn="ctr"/>
            <a:r>
              <a:rPr lang="en-AU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PENSIUN/KELUAR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4143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8143" y="326123"/>
            <a:ext cx="7519416" cy="840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6071" y="417703"/>
            <a:ext cx="5631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504D"/>
                </a:solidFill>
                <a:latin typeface="Calibri"/>
                <a:cs typeface="Calibri"/>
              </a:rPr>
              <a:t>BERHENTI KARENA</a:t>
            </a:r>
            <a:r>
              <a:rPr sz="2800" spc="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504D"/>
                </a:solidFill>
                <a:latin typeface="Calibri"/>
                <a:cs typeface="Calibri"/>
              </a:rPr>
              <a:t>PENSIUN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2015" y="1170432"/>
            <a:ext cx="9587992" cy="5484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9571" y="1523845"/>
          <a:ext cx="5301826" cy="468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7933"/>
                <a:gridCol w="984673"/>
                <a:gridCol w="1379220"/>
              </a:tblGrid>
              <a:tr h="234279">
                <a:tc>
                  <a:txBody>
                    <a:bodyPr/>
                    <a:lstStyle/>
                    <a:p>
                      <a:pPr marL="31750">
                        <a:lnSpc>
                          <a:spcPts val="1739"/>
                        </a:lnSpc>
                        <a:tabLst>
                          <a:tab pos="37274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1.	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Tanggal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Lahir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739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39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09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1960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279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  <a:tabLst>
                          <a:tab pos="374015" algn="l"/>
                        </a:tabLst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2.	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Mulai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Bekerja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74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45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03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1982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09571" y="2011779"/>
          <a:ext cx="6645487" cy="712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847"/>
                <a:gridCol w="493607"/>
                <a:gridCol w="2722033"/>
              </a:tblGrid>
              <a:tr h="234152">
                <a:tc>
                  <a:txBody>
                    <a:bodyPr/>
                    <a:lstStyle/>
                    <a:p>
                      <a:pPr marL="31750">
                        <a:lnSpc>
                          <a:spcPts val="1739"/>
                        </a:lnSpc>
                        <a:tabLst>
                          <a:tab pos="374015" algn="l"/>
                        </a:tabLst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3.	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Status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Keluarga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739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39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 Isteri dan 2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Anak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3840">
                <a:tc>
                  <a:txBody>
                    <a:bodyPr/>
                    <a:lstStyle/>
                    <a:p>
                      <a:pPr marL="31750">
                        <a:lnSpc>
                          <a:spcPts val="1820"/>
                        </a:lnSpc>
                        <a:tabLst>
                          <a:tab pos="374015" algn="l"/>
                        </a:tabLst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4.	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Gaji Pokok /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Golongan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Rp. 4.568.800,- /</a:t>
                      </a:r>
                      <a:r>
                        <a:rPr sz="1600" b="1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III/d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152">
                <a:tc>
                  <a:txBody>
                    <a:bodyPr/>
                    <a:lstStyle/>
                    <a:p>
                      <a:pPr marL="31750">
                        <a:lnSpc>
                          <a:spcPts val="1745"/>
                        </a:lnSpc>
                        <a:tabLst>
                          <a:tab pos="374015" algn="l"/>
                        </a:tabLst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5.	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Berhenti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Pensiun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74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4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30-09-2018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341372" y="3211831"/>
            <a:ext cx="5994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 indent="-104139">
              <a:lnSpc>
                <a:spcPct val="100000"/>
              </a:lnSpc>
              <a:spcBef>
                <a:spcPts val="105"/>
              </a:spcBef>
              <a:buFont typeface="Times New Roman"/>
              <a:buChar char="-"/>
              <a:tabLst>
                <a:tab pos="116839" algn="l"/>
              </a:tabLst>
            </a:pPr>
            <a:r>
              <a:rPr sz="1400" b="1" dirty="0">
                <a:latin typeface="Times New Roman"/>
                <a:cs typeface="Times New Roman"/>
              </a:rPr>
              <a:t>MI</a:t>
            </a:r>
            <a:r>
              <a:rPr sz="1200" b="1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1920" indent="-104139">
              <a:lnSpc>
                <a:spcPct val="100000"/>
              </a:lnSpc>
              <a:buFont typeface="Times New Roman"/>
              <a:buChar char="-"/>
              <a:tabLst>
                <a:tab pos="12255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M</a:t>
            </a:r>
            <a:r>
              <a:rPr sz="1400" b="1" spc="5" dirty="0">
                <a:latin typeface="Times New Roman"/>
                <a:cs typeface="Times New Roman"/>
              </a:rPr>
              <a:t>I</a:t>
            </a:r>
            <a:r>
              <a:rPr sz="1200" b="1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3879" y="3211831"/>
            <a:ext cx="57023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=  01-03-1982  S/D  30-09-2018  = 36  th 07 bulan =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36,58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=  </a:t>
            </a:r>
            <a:r>
              <a:rPr sz="1400" spc="-5" dirty="0">
                <a:latin typeface="Times New Roman"/>
                <a:cs typeface="Times New Roman"/>
              </a:rPr>
              <a:t>01-01-2001  </a:t>
            </a:r>
            <a:r>
              <a:rPr sz="1400" dirty="0">
                <a:latin typeface="Times New Roman"/>
                <a:cs typeface="Times New Roman"/>
              </a:rPr>
              <a:t>S/D  30-09-2018  = 17  th 09 bulan =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17,75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1372" y="3821429"/>
            <a:ext cx="4487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</a:t>
            </a:r>
            <a:r>
              <a:rPr sz="1200" b="1" spc="-5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8427" y="4248151"/>
            <a:ext cx="4182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</a:t>
            </a:r>
            <a:r>
              <a:rPr sz="1200" b="1" spc="-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3879" y="3821429"/>
            <a:ext cx="6419427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Gaji </a:t>
            </a:r>
            <a:r>
              <a:rPr sz="1400" dirty="0">
                <a:latin typeface="Times New Roman"/>
                <a:cs typeface="Times New Roman"/>
              </a:rPr>
              <a:t>Pokok + </a:t>
            </a:r>
            <a:r>
              <a:rPr sz="1400" spc="-15" dirty="0">
                <a:latin typeface="Times New Roman"/>
                <a:cs typeface="Times New Roman"/>
              </a:rPr>
              <a:t>Tunj. </a:t>
            </a:r>
            <a:r>
              <a:rPr sz="1400" spc="-5" dirty="0">
                <a:latin typeface="Times New Roman"/>
                <a:cs typeface="Times New Roman"/>
              </a:rPr>
              <a:t>Keluarga </a:t>
            </a:r>
            <a:r>
              <a:rPr sz="1400" dirty="0">
                <a:latin typeface="Times New Roman"/>
                <a:cs typeface="Times New Roman"/>
              </a:rPr>
              <a:t>(tabel </a:t>
            </a:r>
            <a:r>
              <a:rPr sz="1400" spc="-5" dirty="0">
                <a:latin typeface="Times New Roman"/>
                <a:cs typeface="Times New Roman"/>
              </a:rPr>
              <a:t>Gaji </a:t>
            </a:r>
            <a:r>
              <a:rPr sz="1400" dirty="0">
                <a:latin typeface="Times New Roman"/>
                <a:cs typeface="Times New Roman"/>
              </a:rPr>
              <a:t>Pokok </a:t>
            </a:r>
            <a:r>
              <a:rPr sz="1400" spc="-20" dirty="0">
                <a:latin typeface="Times New Roman"/>
                <a:cs typeface="Times New Roman"/>
              </a:rPr>
              <a:t>Tahun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2015)</a:t>
            </a:r>
            <a:endParaRPr sz="14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= Rp.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5.208.432,-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Gaji </a:t>
            </a:r>
            <a:r>
              <a:rPr sz="1400" dirty="0">
                <a:latin typeface="Times New Roman"/>
                <a:cs typeface="Times New Roman"/>
              </a:rPr>
              <a:t>Pokok + </a:t>
            </a:r>
            <a:r>
              <a:rPr sz="1400" spc="-15" dirty="0">
                <a:latin typeface="Times New Roman"/>
                <a:cs typeface="Times New Roman"/>
              </a:rPr>
              <a:t>Tunj. </a:t>
            </a:r>
            <a:r>
              <a:rPr sz="1400" spc="-5" dirty="0">
                <a:latin typeface="Times New Roman"/>
                <a:cs typeface="Times New Roman"/>
              </a:rPr>
              <a:t>Keluarga </a:t>
            </a:r>
            <a:r>
              <a:rPr sz="1400" dirty="0">
                <a:latin typeface="Times New Roman"/>
                <a:cs typeface="Times New Roman"/>
              </a:rPr>
              <a:t>(tabel Gapok Pokok </a:t>
            </a:r>
            <a:r>
              <a:rPr sz="1400" spc="-20" dirty="0">
                <a:latin typeface="Times New Roman"/>
                <a:cs typeface="Times New Roman"/>
              </a:rPr>
              <a:t>Tahun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1997)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75005" algn="l"/>
              </a:tabLst>
            </a:pP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Rp.	676.932,-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1373" y="4842765"/>
            <a:ext cx="7669953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HAK ASURANSI </a:t>
            </a:r>
            <a:r>
              <a:rPr sz="1400" dirty="0">
                <a:latin typeface="Times New Roman"/>
                <a:cs typeface="Times New Roman"/>
              </a:rPr>
              <a:t>= ( 0,60 X 36,58 X Rp. 676.932 )</a:t>
            </a:r>
            <a:r>
              <a:rPr sz="1400" spc="-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</a:p>
          <a:p>
            <a:pPr marL="1715135">
              <a:lnSpc>
                <a:spcPct val="100000"/>
              </a:lnSpc>
              <a:spcBef>
                <a:spcPts val="5"/>
              </a:spcBef>
              <a:tabLst>
                <a:tab pos="2435860" algn="l"/>
                <a:tab pos="4592320" algn="l"/>
              </a:tabLst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0,60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X	17,75 X  (Rp.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5.208.432,-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	Rp.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676.932,-))</a:t>
            </a:r>
          </a:p>
          <a:p>
            <a:pPr marL="1536700">
              <a:lnSpc>
                <a:spcPct val="100000"/>
              </a:lnSpc>
              <a:tabLst>
                <a:tab pos="1814195" algn="l"/>
              </a:tabLst>
            </a:pPr>
            <a:r>
              <a:rPr sz="1400" dirty="0">
                <a:latin typeface="Times New Roman"/>
                <a:cs typeface="Times New Roman"/>
              </a:rPr>
              <a:t>=	Rp. 14.857.304,- + Rp.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48.260.475,-</a:t>
            </a:r>
          </a:p>
          <a:p>
            <a:pPr marL="1536700">
              <a:lnSpc>
                <a:spcPct val="100000"/>
              </a:lnSpc>
              <a:tabLst>
                <a:tab pos="1814195" algn="l"/>
              </a:tabLst>
            </a:pPr>
            <a:r>
              <a:rPr sz="1400" dirty="0">
                <a:latin typeface="Times New Roman"/>
                <a:cs typeface="Times New Roman"/>
              </a:rPr>
              <a:t>=	</a:t>
            </a:r>
            <a:r>
              <a:rPr sz="1400" b="1" spc="-5" dirty="0">
                <a:latin typeface="Times New Roman"/>
                <a:cs typeface="Times New Roman"/>
              </a:rPr>
              <a:t>Rp.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63.117.779,-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966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BESAR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MANFAAT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THT	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Rp.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63.117.779,-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57744" y="1051561"/>
            <a:ext cx="3135376" cy="83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59777" y="1053083"/>
            <a:ext cx="3133513" cy="777777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Gaji Pokok</a:t>
            </a:r>
            <a:r>
              <a:rPr sz="16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  <a:tabLst>
                <a:tab pos="1323975" algn="l"/>
              </a:tabLst>
            </a:pPr>
            <a:r>
              <a:rPr sz="1600" spc="-5" dirty="0">
                <a:latin typeface="Times New Roman"/>
                <a:cs typeface="Times New Roman"/>
              </a:rPr>
              <a:t>- 1997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=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Rp.	</a:t>
            </a:r>
            <a:r>
              <a:rPr sz="1600" dirty="0">
                <a:latin typeface="Times New Roman"/>
                <a:cs typeface="Times New Roman"/>
              </a:rPr>
              <a:t>593.800,-</a:t>
            </a:r>
            <a:endParaRPr sz="16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dirty="0">
                <a:latin typeface="Times New Roman"/>
                <a:cs typeface="Times New Roman"/>
              </a:rPr>
              <a:t>2015 </a:t>
            </a:r>
            <a:r>
              <a:rPr sz="1600" spc="-5" dirty="0">
                <a:latin typeface="Times New Roman"/>
                <a:cs typeface="Times New Roman"/>
              </a:rPr>
              <a:t>= Rp.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4.568.800,-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21711" y="2761489"/>
            <a:ext cx="7381240" cy="528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32364" y="2831337"/>
            <a:ext cx="682159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RUMUS = (0,60 X </a:t>
            </a:r>
            <a:r>
              <a:rPr sz="1600" b="1" dirty="0">
                <a:latin typeface="Times New Roman"/>
                <a:cs typeface="Times New Roman"/>
              </a:rPr>
              <a:t>MI</a:t>
            </a:r>
            <a:r>
              <a:rPr sz="1200" b="1" dirty="0">
                <a:latin typeface="Times New Roman"/>
                <a:cs typeface="Times New Roman"/>
              </a:rPr>
              <a:t>1 </a:t>
            </a:r>
            <a:r>
              <a:rPr sz="1600" b="1" spc="-5" dirty="0">
                <a:latin typeface="Times New Roman"/>
                <a:cs typeface="Times New Roman"/>
              </a:rPr>
              <a:t>X P</a:t>
            </a:r>
            <a:r>
              <a:rPr sz="1200" b="1" spc="-5" dirty="0">
                <a:latin typeface="Times New Roman"/>
                <a:cs typeface="Times New Roman"/>
              </a:rPr>
              <a:t>1</a:t>
            </a:r>
            <a:r>
              <a:rPr sz="1600" b="1" spc="-5" dirty="0">
                <a:latin typeface="Times New Roman"/>
                <a:cs typeface="Times New Roman"/>
              </a:rPr>
              <a:t>) + (0,60 X </a:t>
            </a:r>
            <a:r>
              <a:rPr sz="1600" b="1" dirty="0">
                <a:latin typeface="Times New Roman"/>
                <a:cs typeface="Times New Roman"/>
              </a:rPr>
              <a:t>MI</a:t>
            </a:r>
            <a:r>
              <a:rPr sz="1200" b="1" dirty="0">
                <a:latin typeface="Times New Roman"/>
                <a:cs typeface="Times New Roman"/>
              </a:rPr>
              <a:t>2 </a:t>
            </a:r>
            <a:r>
              <a:rPr sz="1600" b="1" spc="-5" dirty="0">
                <a:latin typeface="Times New Roman"/>
                <a:cs typeface="Times New Roman"/>
              </a:rPr>
              <a:t>X (P</a:t>
            </a:r>
            <a:r>
              <a:rPr sz="1200" b="1" spc="-5" dirty="0">
                <a:latin typeface="Times New Roman"/>
                <a:cs typeface="Times New Roman"/>
              </a:rPr>
              <a:t>2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r>
              <a:rPr sz="1600" b="1" spc="-1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</a:t>
            </a:r>
            <a:r>
              <a:rPr sz="1200" b="1" spc="-5" dirty="0">
                <a:latin typeface="Times New Roman"/>
                <a:cs typeface="Times New Roman"/>
              </a:rPr>
              <a:t>1</a:t>
            </a:r>
            <a:r>
              <a:rPr sz="1600" b="1" spc="-5" dirty="0">
                <a:latin typeface="Times New Roman"/>
                <a:cs typeface="Times New Roman"/>
              </a:rPr>
              <a:t>))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42704" y="5804915"/>
            <a:ext cx="877824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6991" y="252971"/>
            <a:ext cx="2961640" cy="8023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3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1313" y="1969172"/>
            <a:ext cx="700087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800" dirty="0">
                <a:solidFill>
                  <a:srgbClr val="FFC000"/>
                </a:solidFill>
                <a:cs typeface="Arial" panose="020B0604020202020204" pitchFamily="34" charset="0"/>
              </a:rPr>
              <a:t>❶</a:t>
            </a: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 TABUNGAN HARI TUA</a:t>
            </a:r>
          </a:p>
          <a:p>
            <a:pPr>
              <a:defRPr/>
            </a:pPr>
            <a:r>
              <a:rPr lang="id-ID" sz="2800" dirty="0">
                <a:solidFill>
                  <a:srgbClr val="00B050"/>
                </a:solidFill>
                <a:cs typeface="Arial" panose="020B0604020202020204" pitchFamily="34" charset="0"/>
              </a:rPr>
              <a:t>❷</a:t>
            </a: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 ASURANSI KEMATIAN  (</a:t>
            </a:r>
            <a:r>
              <a:rPr lang="id-ID" sz="2800" b="1" i="1" dirty="0">
                <a:solidFill>
                  <a:srgbClr val="1F497D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2 kali penghasilan</a:t>
            </a: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id-ID" sz="2800" dirty="0">
                <a:solidFill>
                  <a:srgbClr val="C00000"/>
                </a:solidFill>
                <a:cs typeface="Arial" panose="020B0604020202020204" pitchFamily="34" charset="0"/>
              </a:rPr>
              <a:t>❸ </a:t>
            </a: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JAMINAN KEMATIAN :</a:t>
            </a:r>
          </a:p>
          <a:p>
            <a:pPr marL="514350" indent="28575">
              <a:buFontTx/>
              <a:buAutoNum type="alphaLcPeriod"/>
              <a:defRPr/>
            </a:pPr>
            <a:r>
              <a:rPr lang="en-AU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d-ID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Santunan </a:t>
            </a: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sekaligus		Rp.15 Juta</a:t>
            </a:r>
          </a:p>
          <a:p>
            <a:pPr marL="514350" indent="28575">
              <a:buFontTx/>
              <a:buAutoNum type="alphaLcPeriod"/>
              <a:defRPr/>
            </a:pPr>
            <a:r>
              <a:rPr lang="en-AU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d-ID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Uang </a:t>
            </a: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Duka Wafat		Rp. 3 X gapok</a:t>
            </a:r>
          </a:p>
          <a:p>
            <a:pPr marL="514350" indent="28575">
              <a:buFontTx/>
              <a:buAutoNum type="alphaLcPeriod"/>
              <a:defRPr/>
            </a:pP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 Bantuan Penguburan	Rp. 7.5 Juta</a:t>
            </a:r>
          </a:p>
          <a:p>
            <a:pPr marL="514350" indent="28575">
              <a:buFontTx/>
              <a:buAutoNum type="alphaLcPeriod"/>
              <a:defRPr/>
            </a:pPr>
            <a:r>
              <a:rPr lang="en-AU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d-ID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Bantuan Beasiswa</a:t>
            </a:r>
            <a:r>
              <a:rPr lang="en-AU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*</a:t>
            </a: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id-ID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Rp</a:t>
            </a: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. 15 </a:t>
            </a:r>
            <a:r>
              <a:rPr lang="id-ID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juta</a:t>
            </a:r>
            <a:endParaRPr lang="id-ID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14350" indent="28575">
              <a:defRPr/>
            </a:pPr>
            <a:r>
              <a:rPr lang="id-ID" sz="2800" dirty="0">
                <a:solidFill>
                  <a:prstClr val="black"/>
                </a:solidFill>
                <a:cs typeface="Arial" panose="020B0604020202020204" pitchFamily="34" charset="0"/>
              </a:rPr>
              <a:t>   </a:t>
            </a:r>
            <a:endParaRPr lang="en-AU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14350" indent="28575">
              <a:defRPr/>
            </a:pPr>
            <a:r>
              <a:rPr lang="en-AU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id-ID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8" name="Rectangle 7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1" name="テキスト ボックス 16"/>
          <p:cNvSpPr txBox="1"/>
          <p:nvPr/>
        </p:nvSpPr>
        <p:spPr>
          <a:xfrm>
            <a:off x="2773503" y="290924"/>
            <a:ext cx="721649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MANFAAT UNTUK AHLI WARIS</a:t>
            </a:r>
          </a:p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BAGI ASN YANG MENINGGAL DUNIA</a:t>
            </a:r>
            <a:endParaRPr kumimoji="1" lang="ja-JP" altLang="en-US" sz="2800" b="1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87202" y="6306610"/>
            <a:ext cx="3581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28575">
              <a:defRPr/>
            </a:pPr>
            <a:r>
              <a:rPr lang="en-AU" dirty="0" smtClean="0">
                <a:solidFill>
                  <a:prstClr val="black"/>
                </a:solidFill>
                <a:cs typeface="Arial" panose="020B0604020202020204" pitchFamily="34" charset="0"/>
              </a:rPr>
              <a:t>*</a:t>
            </a: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Maksimal </a:t>
            </a:r>
            <a:r>
              <a:rPr lang="id-ID" dirty="0">
                <a:solidFill>
                  <a:prstClr val="black"/>
                </a:solidFill>
                <a:cs typeface="Arial" panose="020B0604020202020204" pitchFamily="34" charset="0"/>
              </a:rPr>
              <a:t>2 orang anak</a:t>
            </a:r>
          </a:p>
        </p:txBody>
      </p:sp>
    </p:spTree>
    <p:extLst>
      <p:ext uri="{BB962C8B-B14F-4D97-AF65-F5344CB8AC3E}">
        <p14:creationId xmlns:p14="http://schemas.microsoft.com/office/powerpoint/2010/main" val="41473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25" y="290924"/>
            <a:ext cx="877278" cy="471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25914" y="6716734"/>
            <a:ext cx="15762051" cy="141266"/>
            <a:chOff x="-125914" y="6716734"/>
            <a:chExt cx="15762051" cy="141266"/>
          </a:xfrm>
        </p:grpSpPr>
        <p:sp>
          <p:nvSpPr>
            <p:cNvPr id="6" name="Rectangle 5"/>
            <p:cNvSpPr/>
            <p:nvPr/>
          </p:nvSpPr>
          <p:spPr>
            <a:xfrm rot="5400000">
              <a:off x="11680338" y="2902200"/>
              <a:ext cx="140508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799886" y="2790934"/>
              <a:ext cx="140400" cy="7992000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テキスト ボックス 16"/>
          <p:cNvSpPr txBox="1"/>
          <p:nvPr/>
        </p:nvSpPr>
        <p:spPr>
          <a:xfrm>
            <a:off x="1460507" y="522196"/>
            <a:ext cx="96996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MANFAAT BAGI ASN</a:t>
            </a:r>
          </a:p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YANG BERHENTI BUKAN KARENA PENSIUN / KELUAR</a:t>
            </a:r>
            <a:endParaRPr kumimoji="1" lang="ja-JP" altLang="en-US" sz="2800" b="1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94040" y="2647892"/>
            <a:ext cx="1440000" cy="1440000"/>
          </a:xfrm>
          <a:prstGeom prst="roundRect">
            <a:avLst/>
          </a:prstGeom>
          <a:noFill/>
          <a:ln w="76200">
            <a:solidFill>
              <a:srgbClr val="009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>
                <a:solidFill>
                  <a:schemeClr val="tx1"/>
                </a:solidFill>
              </a:rPr>
              <a:t>THT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64079" y="2647892"/>
            <a:ext cx="1440000" cy="1440000"/>
          </a:xfrm>
          <a:prstGeom prst="roundRect">
            <a:avLst/>
          </a:prstGeom>
          <a:noFill/>
          <a:ln w="76200">
            <a:solidFill>
              <a:srgbClr val="009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>
                <a:solidFill>
                  <a:schemeClr val="tx1"/>
                </a:solidFill>
              </a:rPr>
              <a:t>PENS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45434" y="2353469"/>
            <a:ext cx="577211" cy="577211"/>
          </a:xfrm>
          <a:prstGeom prst="ellipse">
            <a:avLst/>
          </a:prstGeom>
          <a:solidFill>
            <a:srgbClr val="00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</a:t>
            </a:r>
            <a:endParaRPr lang="en-AU" dirty="0"/>
          </a:p>
        </p:txBody>
      </p:sp>
      <p:sp>
        <p:nvSpPr>
          <p:cNvPr id="13" name="Oval 12"/>
          <p:cNvSpPr/>
          <p:nvPr/>
        </p:nvSpPr>
        <p:spPr>
          <a:xfrm>
            <a:off x="8315473" y="2353468"/>
            <a:ext cx="577211" cy="577211"/>
          </a:xfrm>
          <a:prstGeom prst="ellipse">
            <a:avLst/>
          </a:prstGeom>
          <a:solidFill>
            <a:srgbClr val="00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2</a:t>
            </a:r>
            <a:endParaRPr lang="en-AU" b="1" dirty="0"/>
          </a:p>
        </p:txBody>
      </p:sp>
      <p:sp>
        <p:nvSpPr>
          <p:cNvPr id="15" name="Rectangle 14"/>
          <p:cNvSpPr/>
          <p:nvPr/>
        </p:nvSpPr>
        <p:spPr>
          <a:xfrm>
            <a:off x="3263411" y="4269709"/>
            <a:ext cx="2501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NILAI TUNAI</a:t>
            </a:r>
          </a:p>
          <a:p>
            <a:pPr algn="ctr"/>
            <a:r>
              <a:rPr lang="en-AU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TABUNGAN HARI TUA</a:t>
            </a:r>
            <a:endParaRPr lang="en-AU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6920966" y="4269709"/>
            <a:ext cx="1926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PENGEMBALIAN</a:t>
            </a:r>
          </a:p>
          <a:p>
            <a:pPr algn="ctr"/>
            <a:r>
              <a:rPr lang="en-AU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IURAN PENSIUN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3216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9944" y="-4446280"/>
            <a:ext cx="14502437" cy="16529829"/>
            <a:chOff x="819944" y="-4446280"/>
            <a:chExt cx="14502437" cy="16529829"/>
          </a:xfrm>
        </p:grpSpPr>
        <p:sp>
          <p:nvSpPr>
            <p:cNvPr id="19" name="Rectangle 18"/>
            <p:cNvSpPr/>
            <p:nvPr/>
          </p:nvSpPr>
          <p:spPr>
            <a:xfrm rot="2280000">
              <a:off x="819944" y="4312458"/>
              <a:ext cx="11941829" cy="7771091"/>
            </a:xfrm>
            <a:prstGeom prst="rect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 rot="2280000">
              <a:off x="3380552" y="-1595038"/>
              <a:ext cx="11941829" cy="7771091"/>
            </a:xfrm>
            <a:prstGeom prst="rect">
              <a:avLst/>
            </a:prstGeom>
            <a:solidFill>
              <a:srgbClr val="009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47735" y="-4446280"/>
              <a:ext cx="4927103" cy="13893240"/>
              <a:chOff x="768102" y="-4498682"/>
              <a:chExt cx="4927103" cy="13893240"/>
            </a:xfrm>
          </p:grpSpPr>
          <p:sp>
            <p:nvSpPr>
              <p:cNvPr id="22" name="Rectangle 21"/>
              <p:cNvSpPr/>
              <p:nvPr/>
            </p:nvSpPr>
            <p:spPr>
              <a:xfrm rot="2280000">
                <a:off x="5554697" y="-4498682"/>
                <a:ext cx="140508" cy="7771091"/>
              </a:xfrm>
              <a:prstGeom prst="rect">
                <a:avLst/>
              </a:prstGeom>
              <a:solidFill>
                <a:srgbClr val="001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280000">
                <a:off x="768102" y="1623467"/>
                <a:ext cx="140508" cy="7771091"/>
              </a:xfrm>
              <a:prstGeom prst="rect">
                <a:avLst/>
              </a:prstGeom>
              <a:solidFill>
                <a:srgbClr val="0098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5" y="390977"/>
            <a:ext cx="877278" cy="471567"/>
          </a:xfrm>
          <a:prstGeom prst="rect">
            <a:avLst/>
          </a:prstGeom>
        </p:spPr>
      </p:pic>
      <p:sp>
        <p:nvSpPr>
          <p:cNvPr id="58" name="テキスト ボックス 16"/>
          <p:cNvSpPr txBox="1"/>
          <p:nvPr/>
        </p:nvSpPr>
        <p:spPr>
          <a:xfrm>
            <a:off x="6560108" y="3450764"/>
            <a:ext cx="4679392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lnSpc>
                <a:spcPct val="120000"/>
              </a:lnSpc>
            </a:pPr>
            <a:r>
              <a:rPr kumimoji="1" lang="en-US" altLang="ja-JP" sz="2800" b="1" dirty="0" smtClean="0">
                <a:ln w="6350">
                  <a:noFill/>
                </a:ln>
                <a:solidFill>
                  <a:srgbClr val="063763"/>
                </a:solidFill>
                <a:latin typeface="Open Sans"/>
              </a:rPr>
              <a:t>PROGRAM PENSIUN</a:t>
            </a:r>
            <a:endParaRPr kumimoji="1" lang="ja-JP" altLang="en-US" sz="2800" b="1" dirty="0">
              <a:ln w="6350">
                <a:noFill/>
              </a:ln>
              <a:solidFill>
                <a:srgbClr val="063763"/>
              </a:solidFill>
              <a:latin typeface="Open San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999804" y="1600468"/>
            <a:ext cx="1800000" cy="1800000"/>
            <a:chOff x="8554831" y="2132786"/>
            <a:chExt cx="900000" cy="900000"/>
          </a:xfrm>
        </p:grpSpPr>
        <p:grpSp>
          <p:nvGrpSpPr>
            <p:cNvPr id="15" name="Group 14"/>
            <p:cNvGrpSpPr/>
            <p:nvPr/>
          </p:nvGrpSpPr>
          <p:grpSpPr>
            <a:xfrm>
              <a:off x="8554831" y="2132786"/>
              <a:ext cx="900000" cy="900000"/>
              <a:chOff x="9489058" y="1665962"/>
              <a:chExt cx="1260000" cy="12600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489058" y="1665962"/>
                <a:ext cx="1260000" cy="1260000"/>
              </a:xfrm>
              <a:prstGeom prst="ellipse">
                <a:avLst/>
              </a:prstGeom>
              <a:solidFill>
                <a:srgbClr val="16A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561058" y="1737962"/>
                <a:ext cx="1116000" cy="11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331" y="2266950"/>
              <a:ext cx="635000" cy="6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0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910</Words>
  <Application>Microsoft Office PowerPoint</Application>
  <PresentationFormat>Custom</PresentationFormat>
  <Paragraphs>257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BERHENTI KARENA PENSIUN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MEACHELL CHIAMYRIA SULISTYAWAN</dc:creator>
  <cp:lastModifiedBy>LINA  FEBRIANI</cp:lastModifiedBy>
  <cp:revision>99</cp:revision>
  <dcterms:created xsi:type="dcterms:W3CDTF">2020-01-12T07:48:04Z</dcterms:created>
  <dcterms:modified xsi:type="dcterms:W3CDTF">2020-08-11T10:08:26Z</dcterms:modified>
</cp:coreProperties>
</file>