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3" r:id="rId16"/>
    <p:sldId id="277" r:id="rId17"/>
    <p:sldId id="278" r:id="rId18"/>
    <p:sldId id="279" r:id="rId19"/>
    <p:sldId id="280" r:id="rId20"/>
    <p:sldId id="281" r:id="rId21"/>
    <p:sldId id="284" r:id="rId22"/>
    <p:sldId id="289" r:id="rId23"/>
    <p:sldId id="286" r:id="rId24"/>
    <p:sldId id="291" r:id="rId25"/>
    <p:sldId id="292" r:id="rId26"/>
    <p:sldId id="293" r:id="rId27"/>
    <p:sldId id="294" r:id="rId28"/>
    <p:sldId id="2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5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9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4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8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6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1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1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32190-F155-491F-9B8A-0E41C159D8F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9D100-7416-4812-856D-E2BED434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5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122362"/>
            <a:ext cx="10058400" cy="250315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Pensiun Menjadi Wirausahaan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33303"/>
            <a:ext cx="9144000" cy="3324497"/>
          </a:xfrm>
        </p:spPr>
        <p:txBody>
          <a:bodyPr>
            <a:normAutofit/>
          </a:bodyPr>
          <a:lstStyle/>
          <a:p>
            <a:r>
              <a:rPr lang="id-ID" sz="4800" dirty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268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3971" cy="132556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7200" dirty="0"/>
              <a:t>Bekerja Lagi</a:t>
            </a:r>
            <a:endParaRPr lang="en-US" sz="7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0058"/>
            <a:ext cx="1000397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9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7200" dirty="0"/>
              <a:t>Wirausaha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825626"/>
            <a:ext cx="10525125" cy="38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000" dirty="0"/>
              <a:t>Pilihan Masa Pensiun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55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d-ID" sz="3200" dirty="0"/>
              <a:t>Dirumah          &gt;&gt;  Tenang     ........     Bosan </a:t>
            </a:r>
          </a:p>
          <a:p>
            <a:pPr marL="0" indent="0">
              <a:buNone/>
            </a:pPr>
            <a:r>
              <a:rPr lang="id-ID" sz="3200" dirty="0"/>
              <a:t>                                </a:t>
            </a:r>
          </a:p>
          <a:p>
            <a:endParaRPr lang="id-ID" sz="3200" dirty="0"/>
          </a:p>
          <a:p>
            <a:r>
              <a:rPr lang="id-ID" sz="3200" dirty="0"/>
              <a:t>Bekerja Lagi    &gt;&gt;  Diatur       ........    Stress</a:t>
            </a:r>
          </a:p>
          <a:p>
            <a:pPr marL="0" indent="0">
              <a:buNone/>
            </a:pPr>
            <a:r>
              <a:rPr lang="id-ID" sz="3200" dirty="0"/>
              <a:t>                                </a:t>
            </a:r>
          </a:p>
          <a:p>
            <a:endParaRPr lang="id-ID" sz="3200" dirty="0"/>
          </a:p>
          <a:p>
            <a:r>
              <a:rPr lang="id-ID" sz="3200" dirty="0"/>
              <a:t>Wirausaha       &gt;&gt;  Mengatur  .......   Bebas</a:t>
            </a:r>
          </a:p>
          <a:p>
            <a:pPr marL="0" indent="0">
              <a:buNone/>
            </a:pPr>
            <a:r>
              <a:rPr lang="id-ID" sz="3200" dirty="0"/>
              <a:t>                              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159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000" dirty="0"/>
              <a:t>Pilih Yang Mana   ????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519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Merubah Kebiasaan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92909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9600" dirty="0"/>
              <a:t>Gaya Hidup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707267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3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000" dirty="0"/>
              <a:t>PASSION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4400" dirty="0"/>
              <a:t>SESUAI MINAT DAN BAKAT</a:t>
            </a:r>
            <a:endParaRPr lang="id-ID" sz="4400" dirty="0"/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TIDAK MENIRU ORANG LAIN</a:t>
            </a:r>
          </a:p>
        </p:txBody>
      </p:sp>
    </p:spTree>
    <p:extLst>
      <p:ext uri="{BB962C8B-B14F-4D97-AF65-F5344CB8AC3E}">
        <p14:creationId xmlns:p14="http://schemas.microsoft.com/office/powerpoint/2010/main" val="138766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1123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id-ID" dirty="0"/>
              <a:t>FOKUS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70483"/>
            <a:ext cx="9144000" cy="312821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d-ID" sz="4000" dirty="0"/>
              <a:t>1.Kosentrasi Ke Satu Bidang</a:t>
            </a:r>
          </a:p>
          <a:p>
            <a:pPr algn="l"/>
            <a:r>
              <a:rPr lang="id-ID" sz="4000" dirty="0"/>
              <a:t>2.Tidak Mudah Pindah ke Bidang Lain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377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600" dirty="0"/>
              <a:t>Konsisten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5400" dirty="0"/>
              <a:t>1.Tanggung Jawab Terhadap Usaha</a:t>
            </a:r>
          </a:p>
          <a:p>
            <a:r>
              <a:rPr lang="id-ID" sz="5400" dirty="0"/>
              <a:t>2.Tidak Mudah Putus Asah</a:t>
            </a:r>
          </a:p>
          <a:p>
            <a:r>
              <a:rPr lang="id-ID" sz="5400" dirty="0"/>
              <a:t>3.Sesuai Pola Yang Kita Buat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47810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600" dirty="0"/>
              <a:t>Satu Tujuan 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d-ID" sz="4000" dirty="0"/>
          </a:p>
          <a:p>
            <a:r>
              <a:rPr lang="id-ID" sz="4000" dirty="0"/>
              <a:t>Harus Ada Satu Muara  yang Jelas dari Usaha</a:t>
            </a:r>
          </a:p>
          <a:p>
            <a:pPr marL="0" indent="0">
              <a:buNone/>
            </a:pPr>
            <a:endParaRPr lang="id-ID" sz="4000" dirty="0"/>
          </a:p>
          <a:p>
            <a:r>
              <a:rPr lang="id-ID" sz="4000" dirty="0"/>
              <a:t>Punya Komitmen Tujuan Dari Usaha Kita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292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Hendrineli,SH,CN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7877"/>
            <a:ext cx="10515600" cy="435133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Kelahiran Palembang </a:t>
            </a:r>
          </a:p>
          <a:p>
            <a:r>
              <a:rPr lang="id-ID" dirty="0"/>
              <a:t>Universitas Sriwijaya Palembang 1989</a:t>
            </a:r>
          </a:p>
          <a:p>
            <a:r>
              <a:rPr lang="id-ID" dirty="0"/>
              <a:t>Institut banker Indonesia Jakarta  1992</a:t>
            </a:r>
          </a:p>
          <a:p>
            <a:r>
              <a:rPr lang="id-ID" dirty="0"/>
              <a:t>Notariat Universitas Airlangga  Surabaya 1999</a:t>
            </a:r>
          </a:p>
          <a:p>
            <a:r>
              <a:rPr lang="id-ID" dirty="0"/>
              <a:t>Area Manager Jatim Bali Nusra Bank BTPN</a:t>
            </a:r>
          </a:p>
          <a:p>
            <a:r>
              <a:rPr lang="id-ID" dirty="0"/>
              <a:t>      Kredit Peg.Aktif /Cross Over &amp; Kemitraan  2018</a:t>
            </a:r>
          </a:p>
          <a:p>
            <a:r>
              <a:rPr lang="id-ID" dirty="0"/>
              <a:t>GM  Mitraguna &amp; Prapen PT Eka Akar Jati   done</a:t>
            </a:r>
          </a:p>
          <a:p>
            <a:r>
              <a:rPr lang="id-ID" dirty="0"/>
              <a:t>Pejabat pembuat Akta Tanah ( PPAT )  done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0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283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Apa Hobi  ?   &amp;  Passion   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2968"/>
            <a:ext cx="10515600" cy="42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47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176463"/>
            <a:ext cx="11165305" cy="63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Hidroponik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8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Assesories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7748"/>
            <a:ext cx="10515599" cy="52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3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000" dirty="0"/>
              <a:t>Food Truck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6926"/>
            <a:ext cx="10515599" cy="47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7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Kolam Ikan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000" dirty="0"/>
              <a:t>Kuliner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3179"/>
            <a:ext cx="10515599" cy="46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97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Sekarang sudah Tidak Bingung Lagi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3811"/>
            <a:ext cx="10515600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600" dirty="0"/>
              <a:t>Selesai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endParaRPr lang="id-ID" dirty="0"/>
          </a:p>
          <a:p>
            <a:endParaRPr lang="id-ID" dirty="0"/>
          </a:p>
          <a:p>
            <a:r>
              <a:rPr lang="id-ID" dirty="0"/>
              <a:t>Hendrineli</a:t>
            </a:r>
          </a:p>
          <a:p>
            <a:r>
              <a:rPr lang="id-ID" dirty="0"/>
              <a:t>PT .EKA AKAR JATI</a:t>
            </a:r>
          </a:p>
          <a:p>
            <a:r>
              <a:rPr lang="id-ID" dirty="0"/>
              <a:t>TELP. 08123277500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9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>
                <a:solidFill>
                  <a:srgbClr val="FF0000"/>
                </a:solidFill>
              </a:rPr>
              <a:t>Pensiun = Wisuda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4" y="1786718"/>
            <a:ext cx="7354388" cy="44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1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Harapan Menjadi Pensiun yang Bahagia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3" y="2050868"/>
            <a:ext cx="10175966" cy="44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71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Kenyataannya = Pusing Menjelang Pensiun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9632"/>
            <a:ext cx="10515600" cy="43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13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0159" y="2274838"/>
            <a:ext cx="9496697" cy="12926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200" b="0" i="0" u="none" strike="noStrike" baseline="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n-US" sz="6600" b="1" i="0" u="none" strike="noStrike" baseline="0" dirty="0">
                <a:latin typeface="Gill Sans MT" panose="020B0502020104020203" pitchFamily="34" charset="0"/>
              </a:rPr>
              <a:t>SOLUSINYA ???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27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094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d-ID" b="1" dirty="0"/>
              <a:t>Persiapkan Diri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95751"/>
            <a:ext cx="9144000" cy="34519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d-ID" sz="5400" b="1" dirty="0">
                <a:solidFill>
                  <a:srgbClr val="FF0000"/>
                </a:solidFill>
              </a:rPr>
              <a:t>Mental</a:t>
            </a:r>
          </a:p>
          <a:p>
            <a:endParaRPr lang="id-ID" sz="5400" dirty="0"/>
          </a:p>
          <a:p>
            <a:endParaRPr lang="id-ID" sz="5400" dirty="0"/>
          </a:p>
          <a:p>
            <a:r>
              <a:rPr lang="id-ID" sz="5400" b="1" dirty="0">
                <a:solidFill>
                  <a:srgbClr val="FF0000"/>
                </a:solidFill>
              </a:rPr>
              <a:t>Finansial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6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7200" dirty="0"/>
              <a:t>Masa Pensiun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29691"/>
            <a:ext cx="10515600" cy="374727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6000" dirty="0"/>
              <a:t>1.Dirumah  Saja</a:t>
            </a:r>
          </a:p>
          <a:p>
            <a:r>
              <a:rPr lang="id-ID" sz="6000" dirty="0"/>
              <a:t>2.Kerja Lagi</a:t>
            </a:r>
          </a:p>
          <a:p>
            <a:r>
              <a:rPr lang="id-ID" sz="6000" dirty="0"/>
              <a:t>3.Wirausaha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7333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30" y="365125"/>
            <a:ext cx="10019210" cy="132556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d-ID" dirty="0"/>
              <a:t>Dirumah     =    MC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30" y="2116184"/>
            <a:ext cx="10019210" cy="37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61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194</Words>
  <Application>Microsoft Office PowerPoint</Application>
  <PresentationFormat>Layar Lebar</PresentationFormat>
  <Paragraphs>70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Judul Slide</vt:lpstr>
      </vt:variant>
      <vt:variant>
        <vt:i4>28</vt:i4>
      </vt:variant>
    </vt:vector>
  </HeadingPairs>
  <TitlesOfParts>
    <vt:vector size="29" baseType="lpstr">
      <vt:lpstr>Office Theme</vt:lpstr>
      <vt:lpstr>Pensiun Menjadi Wirausahaan </vt:lpstr>
      <vt:lpstr>Hendrineli,SH,CN</vt:lpstr>
      <vt:lpstr>Pensiun = Wisuda</vt:lpstr>
      <vt:lpstr>Harapan Menjadi Pensiun yang Bahagia</vt:lpstr>
      <vt:lpstr>Kenyataannya = Pusing Menjelang Pensiun</vt:lpstr>
      <vt:lpstr>Presentasi PowerPoint</vt:lpstr>
      <vt:lpstr>Persiapkan Diri</vt:lpstr>
      <vt:lpstr>Masa Pensiun</vt:lpstr>
      <vt:lpstr>Dirumah     =    MC</vt:lpstr>
      <vt:lpstr>Bekerja Lagi</vt:lpstr>
      <vt:lpstr>Wirausaha</vt:lpstr>
      <vt:lpstr>Pilihan Masa Pensiun</vt:lpstr>
      <vt:lpstr>Pilih Yang Mana   ????</vt:lpstr>
      <vt:lpstr>Merubah Kebiasaan</vt:lpstr>
      <vt:lpstr>Presentasi PowerPoint</vt:lpstr>
      <vt:lpstr>PASSION</vt:lpstr>
      <vt:lpstr>FOKUS</vt:lpstr>
      <vt:lpstr>Konsisten</vt:lpstr>
      <vt:lpstr>Satu Tujuan </vt:lpstr>
      <vt:lpstr>Apa Hobi  ?   &amp;  Passion   ?</vt:lpstr>
      <vt:lpstr>Presentasi PowerPoint</vt:lpstr>
      <vt:lpstr>Hidroponik</vt:lpstr>
      <vt:lpstr>Assesories</vt:lpstr>
      <vt:lpstr>Food Truck</vt:lpstr>
      <vt:lpstr>Kolam Ikan</vt:lpstr>
      <vt:lpstr>Kuliner</vt:lpstr>
      <vt:lpstr>Sekarang sudah Tidak Bingung Lagi</vt:lpstr>
      <vt:lpstr>Selesai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Kewirausahaan</dc:title>
  <dc:creator>ASUS</dc:creator>
  <cp:lastModifiedBy>Pengguna Tidak dikenal</cp:lastModifiedBy>
  <cp:revision>92</cp:revision>
  <dcterms:created xsi:type="dcterms:W3CDTF">2020-08-02T13:54:53Z</dcterms:created>
  <dcterms:modified xsi:type="dcterms:W3CDTF">2020-08-13T00:24:31Z</dcterms:modified>
</cp:coreProperties>
</file>